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2B518A-6342-4C19-843E-E84392F76C05}" v="34" dt="2023-03-15T16:24:57.13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3180" y="252"/>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812B518A-6342-4C19-843E-E84392F76C05}"/>
    <pc:docChg chg="undo modSld">
      <pc:chgData name="Kümmerle, Markus" userId="edb588ad-b118-44cb-93b6-335b967c9009" providerId="ADAL" clId="{812B518A-6342-4C19-843E-E84392F76C05}" dt="2023-03-15T16:25:24.160" v="248" actId="20577"/>
      <pc:docMkLst>
        <pc:docMk/>
      </pc:docMkLst>
      <pc:sldChg chg="addSp modSp mod">
        <pc:chgData name="Kümmerle, Markus" userId="edb588ad-b118-44cb-93b6-335b967c9009" providerId="ADAL" clId="{812B518A-6342-4C19-843E-E84392F76C05}" dt="2023-03-15T16:25:24.160" v="248" actId="20577"/>
        <pc:sldMkLst>
          <pc:docMk/>
          <pc:sldMk cId="1078392102" sldId="476"/>
        </pc:sldMkLst>
        <pc:spChg chg="mod">
          <ac:chgData name="Kümmerle, Markus" userId="edb588ad-b118-44cb-93b6-335b967c9009" providerId="ADAL" clId="{812B518A-6342-4C19-843E-E84392F76C05}" dt="2023-03-15T16:25:24.160" v="248" actId="20577"/>
          <ac:spMkLst>
            <pc:docMk/>
            <pc:sldMk cId="1078392102" sldId="476"/>
            <ac:spMk id="2" creationId="{CD5275E9-6057-4486-B63F-567ED92B7275}"/>
          </ac:spMkLst>
        </pc:spChg>
        <pc:spChg chg="mod">
          <ac:chgData name="Kümmerle, Markus" userId="edb588ad-b118-44cb-93b6-335b967c9009" providerId="ADAL" clId="{812B518A-6342-4C19-843E-E84392F76C05}" dt="2023-03-15T16:24:52.367" v="200" actId="1035"/>
          <ac:spMkLst>
            <pc:docMk/>
            <pc:sldMk cId="1078392102" sldId="476"/>
            <ac:spMk id="71" creationId="{33D21640-76E4-4D05-A703-74E04E8D49A3}"/>
          </ac:spMkLst>
        </pc:spChg>
        <pc:spChg chg="mod">
          <ac:chgData name="Kümmerle, Markus" userId="edb588ad-b118-44cb-93b6-335b967c9009" providerId="ADAL" clId="{812B518A-6342-4C19-843E-E84392F76C05}" dt="2023-03-15T16:24:52.367" v="200" actId="1035"/>
          <ac:spMkLst>
            <pc:docMk/>
            <pc:sldMk cId="1078392102" sldId="476"/>
            <ac:spMk id="72" creationId="{93E94439-D73B-47DA-B4B5-A9A0B28BD3C7}"/>
          </ac:spMkLst>
        </pc:spChg>
        <pc:spChg chg="mod">
          <ac:chgData name="Kümmerle, Markus" userId="edb588ad-b118-44cb-93b6-335b967c9009" providerId="ADAL" clId="{812B518A-6342-4C19-843E-E84392F76C05}" dt="2023-03-15T16:24:52.367" v="200" actId="1035"/>
          <ac:spMkLst>
            <pc:docMk/>
            <pc:sldMk cId="1078392102" sldId="476"/>
            <ac:spMk id="73" creationId="{B5FA5A0B-AB29-4F2F-8F9C-AD320DBE7735}"/>
          </ac:spMkLst>
        </pc:spChg>
        <pc:spChg chg="mod">
          <ac:chgData name="Kümmerle, Markus" userId="edb588ad-b118-44cb-93b6-335b967c9009" providerId="ADAL" clId="{812B518A-6342-4C19-843E-E84392F76C05}" dt="2023-03-15T16:24:52.367" v="200" actId="1035"/>
          <ac:spMkLst>
            <pc:docMk/>
            <pc:sldMk cId="1078392102" sldId="476"/>
            <ac:spMk id="74" creationId="{F63A68C1-556F-439F-AFCB-60691468326A}"/>
          </ac:spMkLst>
        </pc:spChg>
        <pc:spChg chg="mod">
          <ac:chgData name="Kümmerle, Markus" userId="edb588ad-b118-44cb-93b6-335b967c9009" providerId="ADAL" clId="{812B518A-6342-4C19-843E-E84392F76C05}" dt="2023-03-15T16:24:52.367" v="200" actId="1035"/>
          <ac:spMkLst>
            <pc:docMk/>
            <pc:sldMk cId="1078392102" sldId="476"/>
            <ac:spMk id="75" creationId="{0347EC2F-6DC6-4E0C-AFC3-1D9EAA11199A}"/>
          </ac:spMkLst>
        </pc:spChg>
        <pc:spChg chg="mod">
          <ac:chgData name="Kümmerle, Markus" userId="edb588ad-b118-44cb-93b6-335b967c9009" providerId="ADAL" clId="{812B518A-6342-4C19-843E-E84392F76C05}" dt="2023-03-15T16:24:52.367" v="200" actId="1035"/>
          <ac:spMkLst>
            <pc:docMk/>
            <pc:sldMk cId="1078392102" sldId="476"/>
            <ac:spMk id="76" creationId="{4C9BCFBB-7947-4AAC-B900-258E046C0EC8}"/>
          </ac:spMkLst>
        </pc:spChg>
        <pc:spChg chg="mod">
          <ac:chgData name="Kümmerle, Markus" userId="edb588ad-b118-44cb-93b6-335b967c9009" providerId="ADAL" clId="{812B518A-6342-4C19-843E-E84392F76C05}" dt="2023-03-15T16:24:52.367" v="200" actId="1035"/>
          <ac:spMkLst>
            <pc:docMk/>
            <pc:sldMk cId="1078392102" sldId="476"/>
            <ac:spMk id="77" creationId="{BCED89A5-1EA7-4928-AEBF-84F86F1CF5D4}"/>
          </ac:spMkLst>
        </pc:spChg>
        <pc:grpChg chg="mod">
          <ac:chgData name="Kümmerle, Markus" userId="edb588ad-b118-44cb-93b6-335b967c9009" providerId="ADAL" clId="{812B518A-6342-4C19-843E-E84392F76C05}" dt="2023-03-15T16:24:52.367" v="200" actId="1035"/>
          <ac:grpSpMkLst>
            <pc:docMk/>
            <pc:sldMk cId="1078392102" sldId="476"/>
            <ac:grpSpMk id="69" creationId="{F93528F3-5B32-4203-AF6A-D3AF033AAC97}"/>
          </ac:grpSpMkLst>
        </pc:grpChg>
        <pc:grpChg chg="mod">
          <ac:chgData name="Kümmerle, Markus" userId="edb588ad-b118-44cb-93b6-335b967c9009" providerId="ADAL" clId="{812B518A-6342-4C19-843E-E84392F76C05}" dt="2023-03-15T16:24:52.367" v="200" actId="1035"/>
          <ac:grpSpMkLst>
            <pc:docMk/>
            <pc:sldMk cId="1078392102" sldId="476"/>
            <ac:grpSpMk id="70" creationId="{5608D43F-834E-49AB-A458-948B9299E671}"/>
          </ac:grpSpMkLst>
        </pc:grpChg>
        <pc:grpChg chg="add mod">
          <ac:chgData name="Kümmerle, Markus" userId="edb588ad-b118-44cb-93b6-335b967c9009" providerId="ADAL" clId="{812B518A-6342-4C19-843E-E84392F76C05}" dt="2023-03-15T16:18:24.204" v="62" actId="164"/>
          <ac:grpSpMkLst>
            <pc:docMk/>
            <pc:sldMk cId="1078392102" sldId="476"/>
            <ac:grpSpMk id="95" creationId="{EFE69C76-93D3-0AC1-B69E-D57D236F4095}"/>
          </ac:grpSpMkLst>
        </pc:grpChg>
        <pc:grpChg chg="add mod">
          <ac:chgData name="Kümmerle, Markus" userId="edb588ad-b118-44cb-93b6-335b967c9009" providerId="ADAL" clId="{812B518A-6342-4C19-843E-E84392F76C05}" dt="2023-03-15T16:19:34.383" v="70" actId="164"/>
          <ac:grpSpMkLst>
            <pc:docMk/>
            <pc:sldMk cId="1078392102" sldId="476"/>
            <ac:grpSpMk id="96" creationId="{A425B01D-8A8F-FF88-1E1E-1C298372F07F}"/>
          </ac:grpSpMkLst>
        </pc:grpChg>
        <pc:grpChg chg="add mod">
          <ac:chgData name="Kümmerle, Markus" userId="edb588ad-b118-44cb-93b6-335b967c9009" providerId="ADAL" clId="{812B518A-6342-4C19-843E-E84392F76C05}" dt="2023-03-15T16:24:48.197" v="194" actId="1036"/>
          <ac:grpSpMkLst>
            <pc:docMk/>
            <pc:sldMk cId="1078392102" sldId="476"/>
            <ac:grpSpMk id="97" creationId="{08213BE8-BC7E-9B82-B622-DEF63E435221}"/>
          </ac:grpSpMkLst>
        </pc:grpChg>
        <pc:grpChg chg="add mod">
          <ac:chgData name="Kümmerle, Markus" userId="edb588ad-b118-44cb-93b6-335b967c9009" providerId="ADAL" clId="{812B518A-6342-4C19-843E-E84392F76C05}" dt="2023-03-15T16:24:52.367" v="200" actId="1035"/>
          <ac:grpSpMkLst>
            <pc:docMk/>
            <pc:sldMk cId="1078392102" sldId="476"/>
            <ac:grpSpMk id="98" creationId="{2DC84C66-DEC7-9C45-F871-37F7F049DE13}"/>
          </ac:grpSpMkLst>
        </pc:grpChg>
        <pc:grpChg chg="add mod">
          <ac:chgData name="Kümmerle, Markus" userId="edb588ad-b118-44cb-93b6-335b967c9009" providerId="ADAL" clId="{812B518A-6342-4C19-843E-E84392F76C05}" dt="2023-03-15T16:24:57.135" v="206" actId="1035"/>
          <ac:grpSpMkLst>
            <pc:docMk/>
            <pc:sldMk cId="1078392102" sldId="476"/>
            <ac:grpSpMk id="99" creationId="{F6E66F97-158A-8290-845C-7627E41ABB1D}"/>
          </ac:grpSpMkLst>
        </pc:grpChg>
        <pc:grpChg chg="add mod">
          <ac:chgData name="Kümmerle, Markus" userId="edb588ad-b118-44cb-93b6-335b967c9009" providerId="ADAL" clId="{812B518A-6342-4C19-843E-E84392F76C05}" dt="2023-03-15T16:25:02.875" v="217" actId="1035"/>
          <ac:grpSpMkLst>
            <pc:docMk/>
            <pc:sldMk cId="1078392102" sldId="476"/>
            <ac:grpSpMk id="105" creationId="{BE692934-61E7-F8D6-FCB8-9EC4D8AC2878}"/>
          </ac:grpSpMkLst>
        </pc:grpChg>
        <pc:grpChg chg="add mod">
          <ac:chgData name="Kümmerle, Markus" userId="edb588ad-b118-44cb-93b6-335b967c9009" providerId="ADAL" clId="{812B518A-6342-4C19-843E-E84392F76C05}" dt="2023-03-15T16:25:10.109" v="242" actId="1035"/>
          <ac:grpSpMkLst>
            <pc:docMk/>
            <pc:sldMk cId="1078392102" sldId="476"/>
            <ac:grpSpMk id="106" creationId="{A3FB3C24-A762-A320-EDD6-065348076ABA}"/>
          </ac:grpSpMkLst>
        </pc:grpChg>
        <pc:picChg chg="mod">
          <ac:chgData name="Kümmerle, Markus" userId="edb588ad-b118-44cb-93b6-335b967c9009" providerId="ADAL" clId="{812B518A-6342-4C19-843E-E84392F76C05}" dt="2023-03-15T16:24:10.980" v="182" actId="164"/>
          <ac:picMkLst>
            <pc:docMk/>
            <pc:sldMk cId="1078392102" sldId="476"/>
            <ac:picMk id="5" creationId="{2F5A3DE1-64B6-4EDF-8581-AC4866695EFC}"/>
          </ac:picMkLst>
        </pc:picChg>
        <pc:picChg chg="mod">
          <ac:chgData name="Kümmerle, Markus" userId="edb588ad-b118-44cb-93b6-335b967c9009" providerId="ADAL" clId="{812B518A-6342-4C19-843E-E84392F76C05}" dt="2023-03-15T16:24:52.367" v="200" actId="1035"/>
          <ac:picMkLst>
            <pc:docMk/>
            <pc:sldMk cId="1078392102" sldId="476"/>
            <ac:picMk id="6" creationId="{0FF0977A-195B-4666-81D1-169F6FA80357}"/>
          </ac:picMkLst>
        </pc:picChg>
        <pc:picChg chg="mod">
          <ac:chgData name="Kümmerle, Markus" userId="edb588ad-b118-44cb-93b6-335b967c9009" providerId="ADAL" clId="{812B518A-6342-4C19-843E-E84392F76C05}" dt="2023-03-15T16:24:29.848" v="183" actId="164"/>
          <ac:picMkLst>
            <pc:docMk/>
            <pc:sldMk cId="1078392102" sldId="476"/>
            <ac:picMk id="7" creationId="{037C97D1-DFA5-489E-80E0-5896E2B9919E}"/>
          </ac:picMkLst>
        </pc:picChg>
        <pc:picChg chg="mod">
          <ac:chgData name="Kümmerle, Markus" userId="edb588ad-b118-44cb-93b6-335b967c9009" providerId="ADAL" clId="{812B518A-6342-4C19-843E-E84392F76C05}" dt="2023-03-15T16:24:52.367" v="200" actId="1035"/>
          <ac:picMkLst>
            <pc:docMk/>
            <pc:sldMk cId="1078392102" sldId="476"/>
            <ac:picMk id="8" creationId="{DDB2F360-6FD7-439C-9F8D-5294F1907801}"/>
          </ac:picMkLst>
        </pc:picChg>
        <pc:picChg chg="mod">
          <ac:chgData name="Kümmerle, Markus" userId="edb588ad-b118-44cb-93b6-335b967c9009" providerId="ADAL" clId="{812B518A-6342-4C19-843E-E84392F76C05}" dt="2023-03-15T16:18:24.204" v="62" actId="164"/>
          <ac:picMkLst>
            <pc:docMk/>
            <pc:sldMk cId="1078392102" sldId="476"/>
            <ac:picMk id="11" creationId="{F143883A-F369-4E88-B4E1-F13C08BBE969}"/>
          </ac:picMkLst>
        </pc:picChg>
        <pc:picChg chg="add mod">
          <ac:chgData name="Kümmerle, Markus" userId="edb588ad-b118-44cb-93b6-335b967c9009" providerId="ADAL" clId="{812B518A-6342-4C19-843E-E84392F76C05}" dt="2023-03-15T16:18:24.204" v="62" actId="164"/>
          <ac:picMkLst>
            <pc:docMk/>
            <pc:sldMk cId="1078392102" sldId="476"/>
            <ac:picMk id="12" creationId="{8F9EE956-A263-3A76-D1AE-6A03690ABE86}"/>
          </ac:picMkLst>
        </pc:picChg>
        <pc:picChg chg="add mod">
          <ac:chgData name="Kümmerle, Markus" userId="edb588ad-b118-44cb-93b6-335b967c9009" providerId="ADAL" clId="{812B518A-6342-4C19-843E-E84392F76C05}" dt="2023-03-15T16:18:24.204" v="62" actId="164"/>
          <ac:picMkLst>
            <pc:docMk/>
            <pc:sldMk cId="1078392102" sldId="476"/>
            <ac:picMk id="19" creationId="{EBE2B3B1-E2F5-DF7A-A758-CB66273870C3}"/>
          </ac:picMkLst>
        </pc:picChg>
        <pc:picChg chg="add mod">
          <ac:chgData name="Kümmerle, Markus" userId="edb588ad-b118-44cb-93b6-335b967c9009" providerId="ADAL" clId="{812B518A-6342-4C19-843E-E84392F76C05}" dt="2023-03-15T16:19:34.383" v="70" actId="164"/>
          <ac:picMkLst>
            <pc:docMk/>
            <pc:sldMk cId="1078392102" sldId="476"/>
            <ac:picMk id="21" creationId="{D507A8F3-DEF9-46BB-BDB5-D0DF41DCEAAF}"/>
          </ac:picMkLst>
        </pc:picChg>
        <pc:picChg chg="add mod">
          <ac:chgData name="Kümmerle, Markus" userId="edb588ad-b118-44cb-93b6-335b967c9009" providerId="ADAL" clId="{812B518A-6342-4C19-843E-E84392F76C05}" dt="2023-03-15T16:19:34.383" v="70" actId="164"/>
          <ac:picMkLst>
            <pc:docMk/>
            <pc:sldMk cId="1078392102" sldId="476"/>
            <ac:picMk id="23" creationId="{E5E66074-3B75-E8FD-F592-79CDE1FDFB9C}"/>
          </ac:picMkLst>
        </pc:picChg>
        <pc:picChg chg="mod">
          <ac:chgData name="Kümmerle, Markus" userId="edb588ad-b118-44cb-93b6-335b967c9009" providerId="ADAL" clId="{812B518A-6342-4C19-843E-E84392F76C05}" dt="2023-03-15T16:24:57.135" v="206" actId="1035"/>
          <ac:picMkLst>
            <pc:docMk/>
            <pc:sldMk cId="1078392102" sldId="476"/>
            <ac:picMk id="27" creationId="{030DB03A-0895-4112-8649-533038B3969B}"/>
          </ac:picMkLst>
        </pc:picChg>
        <pc:picChg chg="mod">
          <ac:chgData name="Kümmerle, Markus" userId="edb588ad-b118-44cb-93b6-335b967c9009" providerId="ADAL" clId="{812B518A-6342-4C19-843E-E84392F76C05}" dt="2023-03-15T16:24:29.848" v="183" actId="164"/>
          <ac:picMkLst>
            <pc:docMk/>
            <pc:sldMk cId="1078392102" sldId="476"/>
            <ac:picMk id="28" creationId="{8B276BBC-836F-405C-9B33-8C9BF24C2E9F}"/>
          </ac:picMkLst>
        </pc:picChg>
        <pc:picChg chg="add mod">
          <ac:chgData name="Kümmerle, Markus" userId="edb588ad-b118-44cb-93b6-335b967c9009" providerId="ADAL" clId="{812B518A-6342-4C19-843E-E84392F76C05}" dt="2023-03-15T16:24:57.135" v="206" actId="1035"/>
          <ac:picMkLst>
            <pc:docMk/>
            <pc:sldMk cId="1078392102" sldId="476"/>
            <ac:picMk id="30" creationId="{47C911AE-92DD-1EF3-F0E9-443FAB06B3FD}"/>
          </ac:picMkLst>
        </pc:picChg>
        <pc:picChg chg="mod">
          <ac:chgData name="Kümmerle, Markus" userId="edb588ad-b118-44cb-93b6-335b967c9009" providerId="ADAL" clId="{812B518A-6342-4C19-843E-E84392F76C05}" dt="2023-03-15T16:24:29.848" v="183" actId="164"/>
          <ac:picMkLst>
            <pc:docMk/>
            <pc:sldMk cId="1078392102" sldId="476"/>
            <ac:picMk id="31" creationId="{D14A0942-DB49-46E4-A71B-792A5725144A}"/>
          </ac:picMkLst>
        </pc:picChg>
        <pc:picChg chg="mod">
          <ac:chgData name="Kümmerle, Markus" userId="edb588ad-b118-44cb-93b6-335b967c9009" providerId="ADAL" clId="{812B518A-6342-4C19-843E-E84392F76C05}" dt="2023-03-15T16:18:24.204" v="62" actId="164"/>
          <ac:picMkLst>
            <pc:docMk/>
            <pc:sldMk cId="1078392102" sldId="476"/>
            <ac:picMk id="32" creationId="{16A901F4-0D14-4D96-B942-5CC14F12C906}"/>
          </ac:picMkLst>
        </pc:picChg>
        <pc:picChg chg="mod">
          <ac:chgData name="Kümmerle, Markus" userId="edb588ad-b118-44cb-93b6-335b967c9009" providerId="ADAL" clId="{812B518A-6342-4C19-843E-E84392F76C05}" dt="2023-03-15T16:24:52.367" v="200" actId="1035"/>
          <ac:picMkLst>
            <pc:docMk/>
            <pc:sldMk cId="1078392102" sldId="476"/>
            <ac:picMk id="33" creationId="{486EB116-62CB-4834-9944-24A1A0456211}"/>
          </ac:picMkLst>
        </pc:picChg>
        <pc:picChg chg="mod">
          <ac:chgData name="Kümmerle, Markus" userId="edb588ad-b118-44cb-93b6-335b967c9009" providerId="ADAL" clId="{812B518A-6342-4C19-843E-E84392F76C05}" dt="2023-03-15T16:19:34.383" v="70" actId="164"/>
          <ac:picMkLst>
            <pc:docMk/>
            <pc:sldMk cId="1078392102" sldId="476"/>
            <ac:picMk id="34" creationId="{DCB7F2B5-189B-4BA7-99C8-9E4F3740C3BA}"/>
          </ac:picMkLst>
        </pc:picChg>
        <pc:picChg chg="mod">
          <ac:chgData name="Kümmerle, Markus" userId="edb588ad-b118-44cb-93b6-335b967c9009" providerId="ADAL" clId="{812B518A-6342-4C19-843E-E84392F76C05}" dt="2023-03-15T16:24:10.980" v="182" actId="164"/>
          <ac:picMkLst>
            <pc:docMk/>
            <pc:sldMk cId="1078392102" sldId="476"/>
            <ac:picMk id="36" creationId="{DBAD3A9A-2A63-437C-B025-FE1C8BE8FFA3}"/>
          </ac:picMkLst>
        </pc:picChg>
        <pc:picChg chg="mod">
          <ac:chgData name="Kümmerle, Markus" userId="edb588ad-b118-44cb-93b6-335b967c9009" providerId="ADAL" clId="{812B518A-6342-4C19-843E-E84392F76C05}" dt="2023-03-15T16:20:19.369" v="74" actId="164"/>
          <ac:picMkLst>
            <pc:docMk/>
            <pc:sldMk cId="1078392102" sldId="476"/>
            <ac:picMk id="37" creationId="{A8CBB58E-56D5-4A2C-AAE1-C8B9F0D4E0E4}"/>
          </ac:picMkLst>
        </pc:picChg>
        <pc:picChg chg="mod">
          <ac:chgData name="Kümmerle, Markus" userId="edb588ad-b118-44cb-93b6-335b967c9009" providerId="ADAL" clId="{812B518A-6342-4C19-843E-E84392F76C05}" dt="2023-03-15T16:24:57.135" v="206" actId="1035"/>
          <ac:picMkLst>
            <pc:docMk/>
            <pc:sldMk cId="1078392102" sldId="476"/>
            <ac:picMk id="38" creationId="{06527CBD-70B8-40FB-8885-0CB8742CD665}"/>
          </ac:picMkLst>
        </pc:picChg>
        <pc:picChg chg="mod">
          <ac:chgData name="Kümmerle, Markus" userId="edb588ad-b118-44cb-93b6-335b967c9009" providerId="ADAL" clId="{812B518A-6342-4C19-843E-E84392F76C05}" dt="2023-03-15T16:24:52.367" v="200" actId="1035"/>
          <ac:picMkLst>
            <pc:docMk/>
            <pc:sldMk cId="1078392102" sldId="476"/>
            <ac:picMk id="39" creationId="{086B781B-9E16-4A8C-A2EA-DE2643B8D61D}"/>
          </ac:picMkLst>
        </pc:picChg>
        <pc:picChg chg="mod">
          <ac:chgData name="Kümmerle, Markus" userId="edb588ad-b118-44cb-93b6-335b967c9009" providerId="ADAL" clId="{812B518A-6342-4C19-843E-E84392F76C05}" dt="2023-03-15T16:24:29.848" v="183" actId="164"/>
          <ac:picMkLst>
            <pc:docMk/>
            <pc:sldMk cId="1078392102" sldId="476"/>
            <ac:picMk id="40" creationId="{4B8C509A-D63A-450A-A9CE-A73D6E118BC6}"/>
          </ac:picMkLst>
        </pc:picChg>
        <pc:picChg chg="mod">
          <ac:chgData name="Kümmerle, Markus" userId="edb588ad-b118-44cb-93b6-335b967c9009" providerId="ADAL" clId="{812B518A-6342-4C19-843E-E84392F76C05}" dt="2023-03-15T16:24:29.848" v="183" actId="164"/>
          <ac:picMkLst>
            <pc:docMk/>
            <pc:sldMk cId="1078392102" sldId="476"/>
            <ac:picMk id="41" creationId="{695FF3A2-599C-4625-A27E-2B781C9B0479}"/>
          </ac:picMkLst>
        </pc:picChg>
        <pc:picChg chg="mod">
          <ac:chgData name="Kümmerle, Markus" userId="edb588ad-b118-44cb-93b6-335b967c9009" providerId="ADAL" clId="{812B518A-6342-4C19-843E-E84392F76C05}" dt="2023-03-15T16:24:29.848" v="183" actId="164"/>
          <ac:picMkLst>
            <pc:docMk/>
            <pc:sldMk cId="1078392102" sldId="476"/>
            <ac:picMk id="42" creationId="{0253D1F5-D366-4ED2-A1B8-394C1D96A8F2}"/>
          </ac:picMkLst>
        </pc:picChg>
        <pc:picChg chg="mod">
          <ac:chgData name="Kümmerle, Markus" userId="edb588ad-b118-44cb-93b6-335b967c9009" providerId="ADAL" clId="{812B518A-6342-4C19-843E-E84392F76C05}" dt="2023-03-15T16:20:19.369" v="74" actId="164"/>
          <ac:picMkLst>
            <pc:docMk/>
            <pc:sldMk cId="1078392102" sldId="476"/>
            <ac:picMk id="44" creationId="{329AD4BF-4028-44EA-8861-1DC1066F5473}"/>
          </ac:picMkLst>
        </pc:picChg>
        <pc:picChg chg="mod">
          <ac:chgData name="Kümmerle, Markus" userId="edb588ad-b118-44cb-93b6-335b967c9009" providerId="ADAL" clId="{812B518A-6342-4C19-843E-E84392F76C05}" dt="2023-03-15T16:24:57.135" v="206" actId="1035"/>
          <ac:picMkLst>
            <pc:docMk/>
            <pc:sldMk cId="1078392102" sldId="476"/>
            <ac:picMk id="45" creationId="{BA4AB2BA-B416-4BBC-8423-24F69231661B}"/>
          </ac:picMkLst>
        </pc:picChg>
        <pc:picChg chg="mod">
          <ac:chgData name="Kümmerle, Markus" userId="edb588ad-b118-44cb-93b6-335b967c9009" providerId="ADAL" clId="{812B518A-6342-4C19-843E-E84392F76C05}" dt="2023-03-15T16:24:57.135" v="206" actId="1035"/>
          <ac:picMkLst>
            <pc:docMk/>
            <pc:sldMk cId="1078392102" sldId="476"/>
            <ac:picMk id="46" creationId="{1AC00ECE-283D-48BB-A90C-2FAE1DE74A97}"/>
          </ac:picMkLst>
        </pc:picChg>
        <pc:picChg chg="mod">
          <ac:chgData name="Kümmerle, Markus" userId="edb588ad-b118-44cb-93b6-335b967c9009" providerId="ADAL" clId="{812B518A-6342-4C19-843E-E84392F76C05}" dt="2023-03-15T16:24:57.135" v="206" actId="1035"/>
          <ac:picMkLst>
            <pc:docMk/>
            <pc:sldMk cId="1078392102" sldId="476"/>
            <ac:picMk id="47" creationId="{9BA122E6-520A-4EEB-BB7E-A1FD8CA99C78}"/>
          </ac:picMkLst>
        </pc:picChg>
        <pc:picChg chg="mod">
          <ac:chgData name="Kümmerle, Markus" userId="edb588ad-b118-44cb-93b6-335b967c9009" providerId="ADAL" clId="{812B518A-6342-4C19-843E-E84392F76C05}" dt="2023-03-15T16:24:52.367" v="200" actId="1035"/>
          <ac:picMkLst>
            <pc:docMk/>
            <pc:sldMk cId="1078392102" sldId="476"/>
            <ac:picMk id="48" creationId="{B19288B2-C708-4040-AF75-49394FC86A02}"/>
          </ac:picMkLst>
        </pc:picChg>
        <pc:picChg chg="mod">
          <ac:chgData name="Kümmerle, Markus" userId="edb588ad-b118-44cb-93b6-335b967c9009" providerId="ADAL" clId="{812B518A-6342-4C19-843E-E84392F76C05}" dt="2023-03-15T16:20:19.369" v="74" actId="164"/>
          <ac:picMkLst>
            <pc:docMk/>
            <pc:sldMk cId="1078392102" sldId="476"/>
            <ac:picMk id="49" creationId="{9F36EC92-AEDF-4D23-A905-00C7B7C6B194}"/>
          </ac:picMkLst>
        </pc:picChg>
        <pc:picChg chg="mod">
          <ac:chgData name="Kümmerle, Markus" userId="edb588ad-b118-44cb-93b6-335b967c9009" providerId="ADAL" clId="{812B518A-6342-4C19-843E-E84392F76C05}" dt="2023-03-15T16:18:24.204" v="62" actId="164"/>
          <ac:picMkLst>
            <pc:docMk/>
            <pc:sldMk cId="1078392102" sldId="476"/>
            <ac:picMk id="50" creationId="{0491DD10-E47D-4697-B76B-43536CA5B387}"/>
          </ac:picMkLst>
        </pc:picChg>
        <pc:picChg chg="mod">
          <ac:chgData name="Kümmerle, Markus" userId="edb588ad-b118-44cb-93b6-335b967c9009" providerId="ADAL" clId="{812B518A-6342-4C19-843E-E84392F76C05}" dt="2023-03-15T16:18:24.204" v="62" actId="164"/>
          <ac:picMkLst>
            <pc:docMk/>
            <pc:sldMk cId="1078392102" sldId="476"/>
            <ac:picMk id="51" creationId="{993657B1-74CC-4A1E-A041-F319E5065F51}"/>
          </ac:picMkLst>
        </pc:picChg>
        <pc:picChg chg="mod">
          <ac:chgData name="Kümmerle, Markus" userId="edb588ad-b118-44cb-93b6-335b967c9009" providerId="ADAL" clId="{812B518A-6342-4C19-843E-E84392F76C05}" dt="2023-03-15T16:24:57.135" v="206" actId="1035"/>
          <ac:picMkLst>
            <pc:docMk/>
            <pc:sldMk cId="1078392102" sldId="476"/>
            <ac:picMk id="52" creationId="{8BF0111A-744C-4F25-8259-575938B47F05}"/>
          </ac:picMkLst>
        </pc:picChg>
        <pc:picChg chg="mod">
          <ac:chgData name="Kümmerle, Markus" userId="edb588ad-b118-44cb-93b6-335b967c9009" providerId="ADAL" clId="{812B518A-6342-4C19-843E-E84392F76C05}" dt="2023-03-15T16:19:34.383" v="70" actId="164"/>
          <ac:picMkLst>
            <pc:docMk/>
            <pc:sldMk cId="1078392102" sldId="476"/>
            <ac:picMk id="53" creationId="{F773404F-7085-42E8-84B3-80625B7A31CF}"/>
          </ac:picMkLst>
        </pc:picChg>
        <pc:picChg chg="mod">
          <ac:chgData name="Kümmerle, Markus" userId="edb588ad-b118-44cb-93b6-335b967c9009" providerId="ADAL" clId="{812B518A-6342-4C19-843E-E84392F76C05}" dt="2023-03-15T16:18:24.204" v="62" actId="164"/>
          <ac:picMkLst>
            <pc:docMk/>
            <pc:sldMk cId="1078392102" sldId="476"/>
            <ac:picMk id="54" creationId="{6677E182-5023-4DEC-82E1-C59BC0EF4E3E}"/>
          </ac:picMkLst>
        </pc:picChg>
        <pc:picChg chg="mod">
          <ac:chgData name="Kümmerle, Markus" userId="edb588ad-b118-44cb-93b6-335b967c9009" providerId="ADAL" clId="{812B518A-6342-4C19-843E-E84392F76C05}" dt="2023-03-15T16:20:19.369" v="74" actId="164"/>
          <ac:picMkLst>
            <pc:docMk/>
            <pc:sldMk cId="1078392102" sldId="476"/>
            <ac:picMk id="55" creationId="{37F213E2-E7FA-47E1-AB99-62DD5CAD107C}"/>
          </ac:picMkLst>
        </pc:picChg>
        <pc:picChg chg="mod">
          <ac:chgData name="Kümmerle, Markus" userId="edb588ad-b118-44cb-93b6-335b967c9009" providerId="ADAL" clId="{812B518A-6342-4C19-843E-E84392F76C05}" dt="2023-03-15T16:20:19.369" v="74" actId="164"/>
          <ac:picMkLst>
            <pc:docMk/>
            <pc:sldMk cId="1078392102" sldId="476"/>
            <ac:picMk id="56" creationId="{33143BD9-69CF-46DF-9959-357A92990F1C}"/>
          </ac:picMkLst>
        </pc:picChg>
        <pc:picChg chg="mod">
          <ac:chgData name="Kümmerle, Markus" userId="edb588ad-b118-44cb-93b6-335b967c9009" providerId="ADAL" clId="{812B518A-6342-4C19-843E-E84392F76C05}" dt="2023-03-15T16:19:34.383" v="70" actId="164"/>
          <ac:picMkLst>
            <pc:docMk/>
            <pc:sldMk cId="1078392102" sldId="476"/>
            <ac:picMk id="57" creationId="{16D1BF50-6315-4765-BBAF-E887F958B33D}"/>
          </ac:picMkLst>
        </pc:picChg>
        <pc:picChg chg="mod">
          <ac:chgData name="Kümmerle, Markus" userId="edb588ad-b118-44cb-93b6-335b967c9009" providerId="ADAL" clId="{812B518A-6342-4C19-843E-E84392F76C05}" dt="2023-03-15T16:24:57.135" v="206" actId="1035"/>
          <ac:picMkLst>
            <pc:docMk/>
            <pc:sldMk cId="1078392102" sldId="476"/>
            <ac:picMk id="58" creationId="{4659AFE2-680A-4CB2-827A-FFD2AD439B23}"/>
          </ac:picMkLst>
        </pc:picChg>
        <pc:picChg chg="mod">
          <ac:chgData name="Kümmerle, Markus" userId="edb588ad-b118-44cb-93b6-335b967c9009" providerId="ADAL" clId="{812B518A-6342-4C19-843E-E84392F76C05}" dt="2023-03-15T16:24:10.980" v="182" actId="164"/>
          <ac:picMkLst>
            <pc:docMk/>
            <pc:sldMk cId="1078392102" sldId="476"/>
            <ac:picMk id="59" creationId="{089C82E4-78AD-4275-B1B1-AA0A5CA49DAD}"/>
          </ac:picMkLst>
        </pc:picChg>
        <pc:picChg chg="mod">
          <ac:chgData name="Kümmerle, Markus" userId="edb588ad-b118-44cb-93b6-335b967c9009" providerId="ADAL" clId="{812B518A-6342-4C19-843E-E84392F76C05}" dt="2023-03-15T16:24:29.848" v="183" actId="164"/>
          <ac:picMkLst>
            <pc:docMk/>
            <pc:sldMk cId="1078392102" sldId="476"/>
            <ac:picMk id="60" creationId="{E9B8CEF0-F6AF-49F4-B63D-6B7A61B9B85F}"/>
          </ac:picMkLst>
        </pc:picChg>
        <pc:picChg chg="mod">
          <ac:chgData name="Kümmerle, Markus" userId="edb588ad-b118-44cb-93b6-335b967c9009" providerId="ADAL" clId="{812B518A-6342-4C19-843E-E84392F76C05}" dt="2023-03-15T16:20:19.369" v="74" actId="164"/>
          <ac:picMkLst>
            <pc:docMk/>
            <pc:sldMk cId="1078392102" sldId="476"/>
            <ac:picMk id="61" creationId="{D5D197E2-5366-4600-85F1-DEF46E8FA27E}"/>
          </ac:picMkLst>
        </pc:picChg>
        <pc:picChg chg="mod">
          <ac:chgData name="Kümmerle, Markus" userId="edb588ad-b118-44cb-93b6-335b967c9009" providerId="ADAL" clId="{812B518A-6342-4C19-843E-E84392F76C05}" dt="2023-03-15T16:24:52.367" v="200" actId="1035"/>
          <ac:picMkLst>
            <pc:docMk/>
            <pc:sldMk cId="1078392102" sldId="476"/>
            <ac:picMk id="62" creationId="{9C68D396-ECCA-4573-B02D-68AE77087CA3}"/>
          </ac:picMkLst>
        </pc:picChg>
        <pc:picChg chg="mod">
          <ac:chgData name="Kümmerle, Markus" userId="edb588ad-b118-44cb-93b6-335b967c9009" providerId="ADAL" clId="{812B518A-6342-4C19-843E-E84392F76C05}" dt="2023-03-15T16:19:34.383" v="70" actId="164"/>
          <ac:picMkLst>
            <pc:docMk/>
            <pc:sldMk cId="1078392102" sldId="476"/>
            <ac:picMk id="63" creationId="{1F912CD0-0288-4149-B18C-ABA0F8876525}"/>
          </ac:picMkLst>
        </pc:picChg>
        <pc:picChg chg="mod">
          <ac:chgData name="Kümmerle, Markus" userId="edb588ad-b118-44cb-93b6-335b967c9009" providerId="ADAL" clId="{812B518A-6342-4C19-843E-E84392F76C05}" dt="2023-03-15T16:18:24.204" v="62" actId="164"/>
          <ac:picMkLst>
            <pc:docMk/>
            <pc:sldMk cId="1078392102" sldId="476"/>
            <ac:picMk id="64" creationId="{9AA09A11-EC07-4DE6-BDF3-C808D3CF062A}"/>
          </ac:picMkLst>
        </pc:picChg>
        <pc:picChg chg="mod">
          <ac:chgData name="Kümmerle, Markus" userId="edb588ad-b118-44cb-93b6-335b967c9009" providerId="ADAL" clId="{812B518A-6342-4C19-843E-E84392F76C05}" dt="2023-03-15T16:18:24.204" v="62" actId="164"/>
          <ac:picMkLst>
            <pc:docMk/>
            <pc:sldMk cId="1078392102" sldId="476"/>
            <ac:picMk id="65" creationId="{E7C250A5-3946-4C8D-977F-8EBEF0B25855}"/>
          </ac:picMkLst>
        </pc:picChg>
        <pc:picChg chg="mod">
          <ac:chgData name="Kümmerle, Markus" userId="edb588ad-b118-44cb-93b6-335b967c9009" providerId="ADAL" clId="{812B518A-6342-4C19-843E-E84392F76C05}" dt="2023-03-15T16:19:34.383" v="70" actId="164"/>
          <ac:picMkLst>
            <pc:docMk/>
            <pc:sldMk cId="1078392102" sldId="476"/>
            <ac:picMk id="66" creationId="{3FE277F7-E665-4F58-A170-FF8264A8833C}"/>
          </ac:picMkLst>
        </pc:picChg>
        <pc:picChg chg="mod">
          <ac:chgData name="Kümmerle, Markus" userId="edb588ad-b118-44cb-93b6-335b967c9009" providerId="ADAL" clId="{812B518A-6342-4C19-843E-E84392F76C05}" dt="2023-03-15T16:19:34.383" v="70" actId="164"/>
          <ac:picMkLst>
            <pc:docMk/>
            <pc:sldMk cId="1078392102" sldId="476"/>
            <ac:picMk id="67" creationId="{FEA5A152-5A54-42E4-AE6F-0FC113F09CBA}"/>
          </ac:picMkLst>
        </pc:picChg>
        <pc:picChg chg="mod">
          <ac:chgData name="Kümmerle, Markus" userId="edb588ad-b118-44cb-93b6-335b967c9009" providerId="ADAL" clId="{812B518A-6342-4C19-843E-E84392F76C05}" dt="2023-03-15T16:20:19.369" v="74" actId="164"/>
          <ac:picMkLst>
            <pc:docMk/>
            <pc:sldMk cId="1078392102" sldId="476"/>
            <ac:picMk id="68" creationId="{483118B3-0C67-4C40-97F9-641597CEE0D6}"/>
          </ac:picMkLst>
        </pc:picChg>
        <pc:picChg chg="mod">
          <ac:chgData name="Kümmerle, Markus" userId="edb588ad-b118-44cb-93b6-335b967c9009" providerId="ADAL" clId="{812B518A-6342-4C19-843E-E84392F76C05}" dt="2023-03-15T16:24:52.367" v="200" actId="1035"/>
          <ac:picMkLst>
            <pc:docMk/>
            <pc:sldMk cId="1078392102" sldId="476"/>
            <ac:picMk id="78" creationId="{D69C9E31-C6CE-4F5C-8A2C-79DA9EFB97DC}"/>
          </ac:picMkLst>
        </pc:picChg>
        <pc:picChg chg="mod">
          <ac:chgData name="Kümmerle, Markus" userId="edb588ad-b118-44cb-93b6-335b967c9009" providerId="ADAL" clId="{812B518A-6342-4C19-843E-E84392F76C05}" dt="2023-03-15T16:24:10.980" v="182" actId="164"/>
          <ac:picMkLst>
            <pc:docMk/>
            <pc:sldMk cId="1078392102" sldId="476"/>
            <ac:picMk id="79" creationId="{AFBBF720-4BB6-4BBF-A045-A3AC1C7E1906}"/>
          </ac:picMkLst>
        </pc:picChg>
        <pc:picChg chg="mod">
          <ac:chgData name="Kümmerle, Markus" userId="edb588ad-b118-44cb-93b6-335b967c9009" providerId="ADAL" clId="{812B518A-6342-4C19-843E-E84392F76C05}" dt="2023-03-15T16:24:29.848" v="183" actId="164"/>
          <ac:picMkLst>
            <pc:docMk/>
            <pc:sldMk cId="1078392102" sldId="476"/>
            <ac:picMk id="80" creationId="{2E8F133E-75B4-4585-B38A-414F566F3CB7}"/>
          </ac:picMkLst>
        </pc:picChg>
        <pc:picChg chg="mod">
          <ac:chgData name="Kümmerle, Markus" userId="edb588ad-b118-44cb-93b6-335b967c9009" providerId="ADAL" clId="{812B518A-6342-4C19-843E-E84392F76C05}" dt="2023-03-15T16:18:24.204" v="62" actId="164"/>
          <ac:picMkLst>
            <pc:docMk/>
            <pc:sldMk cId="1078392102" sldId="476"/>
            <ac:picMk id="82" creationId="{C0A83579-8F7B-487D-89B3-B3E7BCDE7EAD}"/>
          </ac:picMkLst>
        </pc:picChg>
        <pc:picChg chg="mod">
          <ac:chgData name="Kümmerle, Markus" userId="edb588ad-b118-44cb-93b6-335b967c9009" providerId="ADAL" clId="{812B518A-6342-4C19-843E-E84392F76C05}" dt="2023-03-15T16:19:34.383" v="70" actId="164"/>
          <ac:picMkLst>
            <pc:docMk/>
            <pc:sldMk cId="1078392102" sldId="476"/>
            <ac:picMk id="83" creationId="{75ED9193-0795-4ACE-90BD-73778B077B51}"/>
          </ac:picMkLst>
        </pc:picChg>
        <pc:picChg chg="mod">
          <ac:chgData name="Kümmerle, Markus" userId="edb588ad-b118-44cb-93b6-335b967c9009" providerId="ADAL" clId="{812B518A-6342-4C19-843E-E84392F76C05}" dt="2023-03-15T16:20:19.369" v="74" actId="164"/>
          <ac:picMkLst>
            <pc:docMk/>
            <pc:sldMk cId="1078392102" sldId="476"/>
            <ac:picMk id="84" creationId="{9CAAA9B9-E9B3-42C8-BD64-E1C0A00EB0AF}"/>
          </ac:picMkLst>
        </pc:picChg>
        <pc:picChg chg="mod">
          <ac:chgData name="Kümmerle, Markus" userId="edb588ad-b118-44cb-93b6-335b967c9009" providerId="ADAL" clId="{812B518A-6342-4C19-843E-E84392F76C05}" dt="2023-03-15T16:20:19.369" v="74" actId="164"/>
          <ac:picMkLst>
            <pc:docMk/>
            <pc:sldMk cId="1078392102" sldId="476"/>
            <ac:picMk id="85" creationId="{407A7827-9706-400A-8EDB-C0FCA3F9D978}"/>
          </ac:picMkLst>
        </pc:picChg>
        <pc:picChg chg="mod">
          <ac:chgData name="Kümmerle, Markus" userId="edb588ad-b118-44cb-93b6-335b967c9009" providerId="ADAL" clId="{812B518A-6342-4C19-843E-E84392F76C05}" dt="2023-03-15T16:24:52.367" v="200" actId="1035"/>
          <ac:picMkLst>
            <pc:docMk/>
            <pc:sldMk cId="1078392102" sldId="476"/>
            <ac:picMk id="86" creationId="{8A73DB18-DB91-44B8-8B8A-F643FF79BF95}"/>
          </ac:picMkLst>
        </pc:picChg>
        <pc:picChg chg="mod">
          <ac:chgData name="Kümmerle, Markus" userId="edb588ad-b118-44cb-93b6-335b967c9009" providerId="ADAL" clId="{812B518A-6342-4C19-843E-E84392F76C05}" dt="2023-03-15T16:24:29.848" v="183" actId="164"/>
          <ac:picMkLst>
            <pc:docMk/>
            <pc:sldMk cId="1078392102" sldId="476"/>
            <ac:picMk id="87" creationId="{6EB184A4-C5D0-416F-9B17-DE9A5E822181}"/>
          </ac:picMkLst>
        </pc:picChg>
        <pc:picChg chg="mod">
          <ac:chgData name="Kümmerle, Markus" userId="edb588ad-b118-44cb-93b6-335b967c9009" providerId="ADAL" clId="{812B518A-6342-4C19-843E-E84392F76C05}" dt="2023-03-15T16:24:29.848" v="183" actId="164"/>
          <ac:picMkLst>
            <pc:docMk/>
            <pc:sldMk cId="1078392102" sldId="476"/>
            <ac:picMk id="88" creationId="{1040A601-9F3F-4DFF-9A7A-0E7C5F13EDC4}"/>
          </ac:picMkLst>
        </pc:picChg>
        <pc:picChg chg="mod">
          <ac:chgData name="Kümmerle, Markus" userId="edb588ad-b118-44cb-93b6-335b967c9009" providerId="ADAL" clId="{812B518A-6342-4C19-843E-E84392F76C05}" dt="2023-03-15T16:24:57.135" v="206" actId="1035"/>
          <ac:picMkLst>
            <pc:docMk/>
            <pc:sldMk cId="1078392102" sldId="476"/>
            <ac:picMk id="89" creationId="{A774EE23-656D-4934-81BD-61251A66BFA2}"/>
          </ac:picMkLst>
        </pc:picChg>
        <pc:picChg chg="mod">
          <ac:chgData name="Kümmerle, Markus" userId="edb588ad-b118-44cb-93b6-335b967c9009" providerId="ADAL" clId="{812B518A-6342-4C19-843E-E84392F76C05}" dt="2023-03-15T16:24:10.980" v="182" actId="164"/>
          <ac:picMkLst>
            <pc:docMk/>
            <pc:sldMk cId="1078392102" sldId="476"/>
            <ac:picMk id="90" creationId="{33AF835B-69AD-4051-9954-28CFC50E19DE}"/>
          </ac:picMkLst>
        </pc:picChg>
        <pc:picChg chg="mod">
          <ac:chgData name="Kümmerle, Markus" userId="edb588ad-b118-44cb-93b6-335b967c9009" providerId="ADAL" clId="{812B518A-6342-4C19-843E-E84392F76C05}" dt="2023-03-15T16:24:10.980" v="182" actId="164"/>
          <ac:picMkLst>
            <pc:docMk/>
            <pc:sldMk cId="1078392102" sldId="476"/>
            <ac:picMk id="91" creationId="{2E9A28CF-6AB5-4B28-84BE-5453AA0AF1C4}"/>
          </ac:picMkLst>
        </pc:picChg>
        <pc:picChg chg="mod">
          <ac:chgData name="Kümmerle, Markus" userId="edb588ad-b118-44cb-93b6-335b967c9009" providerId="ADAL" clId="{812B518A-6342-4C19-843E-E84392F76C05}" dt="2023-03-15T16:24:10.980" v="182" actId="164"/>
          <ac:picMkLst>
            <pc:docMk/>
            <pc:sldMk cId="1078392102" sldId="476"/>
            <ac:picMk id="92" creationId="{94604D39-D335-470E-838B-C391F3F71667}"/>
          </ac:picMkLst>
        </pc:picChg>
        <pc:picChg chg="mod">
          <ac:chgData name="Kümmerle, Markus" userId="edb588ad-b118-44cb-93b6-335b967c9009" providerId="ADAL" clId="{812B518A-6342-4C19-843E-E84392F76C05}" dt="2023-03-15T16:24:10.980" v="182" actId="164"/>
          <ac:picMkLst>
            <pc:docMk/>
            <pc:sldMk cId="1078392102" sldId="476"/>
            <ac:picMk id="93" creationId="{9284A9D0-2561-422D-A26F-759522F539D2}"/>
          </ac:picMkLst>
        </pc:picChg>
        <pc:picChg chg="add mod">
          <ac:chgData name="Kümmerle, Markus" userId="edb588ad-b118-44cb-93b6-335b967c9009" providerId="ADAL" clId="{812B518A-6342-4C19-843E-E84392F76C05}" dt="2023-03-15T16:24:10.980" v="182" actId="164"/>
          <ac:picMkLst>
            <pc:docMk/>
            <pc:sldMk cId="1078392102" sldId="476"/>
            <ac:picMk id="94" creationId="{3F87BB48-AA54-A4FC-1CF4-0B6131A25875}"/>
          </ac:picMkLst>
        </pc:picChg>
        <pc:picChg chg="add mod">
          <ac:chgData name="Kümmerle, Markus" userId="edb588ad-b118-44cb-93b6-335b967c9009" providerId="ADAL" clId="{812B518A-6342-4C19-843E-E84392F76C05}" dt="2023-03-15T16:23:57.563" v="180" actId="571"/>
          <ac:picMkLst>
            <pc:docMk/>
            <pc:sldMk cId="1078392102" sldId="476"/>
            <ac:picMk id="100" creationId="{30D3037A-18C2-00E8-1593-F5E8152A0FDA}"/>
          </ac:picMkLst>
        </pc:picChg>
        <pc:picChg chg="add mod">
          <ac:chgData name="Kümmerle, Markus" userId="edb588ad-b118-44cb-93b6-335b967c9009" providerId="ADAL" clId="{812B518A-6342-4C19-843E-E84392F76C05}" dt="2023-03-15T16:23:57.563" v="180" actId="571"/>
          <ac:picMkLst>
            <pc:docMk/>
            <pc:sldMk cId="1078392102" sldId="476"/>
            <ac:picMk id="101" creationId="{6B8AA02A-F893-07BE-0B11-7B3C9F3C5347}"/>
          </ac:picMkLst>
        </pc:picChg>
        <pc:picChg chg="add mod">
          <ac:chgData name="Kümmerle, Markus" userId="edb588ad-b118-44cb-93b6-335b967c9009" providerId="ADAL" clId="{812B518A-6342-4C19-843E-E84392F76C05}" dt="2023-03-15T16:23:57.563" v="180" actId="571"/>
          <ac:picMkLst>
            <pc:docMk/>
            <pc:sldMk cId="1078392102" sldId="476"/>
            <ac:picMk id="102" creationId="{34326DE0-44E8-1B2F-961A-25BFEA55F26A}"/>
          </ac:picMkLst>
        </pc:picChg>
        <pc:picChg chg="add mod">
          <ac:chgData name="Kümmerle, Markus" userId="edb588ad-b118-44cb-93b6-335b967c9009" providerId="ADAL" clId="{812B518A-6342-4C19-843E-E84392F76C05}" dt="2023-03-15T16:23:57.563" v="180" actId="571"/>
          <ac:picMkLst>
            <pc:docMk/>
            <pc:sldMk cId="1078392102" sldId="476"/>
            <ac:picMk id="103" creationId="{2FF4BB75-7990-8F97-8313-A83189C39BA6}"/>
          </ac:picMkLst>
        </pc:picChg>
        <pc:picChg chg="add mod">
          <ac:chgData name="Kümmerle, Markus" userId="edb588ad-b118-44cb-93b6-335b967c9009" providerId="ADAL" clId="{812B518A-6342-4C19-843E-E84392F76C05}" dt="2023-03-15T16:23:57.563" v="180" actId="571"/>
          <ac:picMkLst>
            <pc:docMk/>
            <pc:sldMk cId="1078392102" sldId="476"/>
            <ac:picMk id="104" creationId="{503BF63C-AE75-AEB8-8C25-F32549817F82}"/>
          </ac:picMkLst>
        </pc:picChg>
      </pc:sldChg>
    </pc:docChg>
  </pc:docChgLst>
  <pc:docChgLst>
    <pc:chgData name="Kümmerle, Markus" userId="edb588ad-b118-44cb-93b6-335b967c9009" providerId="ADAL" clId="{96285B16-2328-4077-869C-D14C6D2AC99A}"/>
    <pc:docChg chg="undo modSld">
      <pc:chgData name="Kümmerle, Markus" userId="edb588ad-b118-44cb-93b6-335b967c9009" providerId="ADAL" clId="{96285B16-2328-4077-869C-D14C6D2AC99A}" dt="2023-02-19T09:39:24.036" v="427" actId="1037"/>
      <pc:docMkLst>
        <pc:docMk/>
      </pc:docMkLst>
      <pc:sldChg chg="addSp modSp mod">
        <pc:chgData name="Kümmerle, Markus" userId="edb588ad-b118-44cb-93b6-335b967c9009" providerId="ADAL" clId="{96285B16-2328-4077-869C-D14C6D2AC99A}" dt="2023-02-19T09:39:24.036" v="427" actId="1037"/>
        <pc:sldMkLst>
          <pc:docMk/>
          <pc:sldMk cId="1078392102" sldId="476"/>
        </pc:sldMkLst>
        <pc:spChg chg="mod">
          <ac:chgData name="Kümmerle, Markus" userId="edb588ad-b118-44cb-93b6-335b967c9009" providerId="ADAL" clId="{96285B16-2328-4077-869C-D14C6D2AC99A}" dt="2023-02-19T09:23:05.993" v="20" actId="20577"/>
          <ac:spMkLst>
            <pc:docMk/>
            <pc:sldMk cId="1078392102" sldId="476"/>
            <ac:spMk id="2" creationId="{CD5275E9-6057-4486-B63F-567ED92B7275}"/>
          </ac:spMkLst>
        </pc:spChg>
        <pc:spChg chg="mod">
          <ac:chgData name="Kümmerle, Markus" userId="edb588ad-b118-44cb-93b6-335b967c9009" providerId="ADAL" clId="{96285B16-2328-4077-869C-D14C6D2AC99A}" dt="2023-02-15T14:07:44.699" v="11" actId="14100"/>
          <ac:spMkLst>
            <pc:docMk/>
            <pc:sldMk cId="1078392102" sldId="476"/>
            <ac:spMk id="16" creationId="{07781526-2C35-4E7F-A631-E96D17F67820}"/>
          </ac:spMkLst>
        </pc:spChg>
        <pc:spChg chg="mod">
          <ac:chgData name="Kümmerle, Markus" userId="edb588ad-b118-44cb-93b6-335b967c9009" providerId="ADAL" clId="{96285B16-2328-4077-869C-D14C6D2AC99A}" dt="2023-02-19T09:35:20.460" v="188" actId="12789"/>
          <ac:spMkLst>
            <pc:docMk/>
            <pc:sldMk cId="1078392102" sldId="476"/>
            <ac:spMk id="43" creationId="{BDFB9A18-73B4-4CCA-B372-37EFB554C165}"/>
          </ac:spMkLst>
        </pc:spChg>
        <pc:spChg chg="mod">
          <ac:chgData name="Kümmerle, Markus" userId="edb588ad-b118-44cb-93b6-335b967c9009" providerId="ADAL" clId="{96285B16-2328-4077-869C-D14C6D2AC99A}" dt="2023-02-19T09:31:27.379" v="112" actId="1038"/>
          <ac:spMkLst>
            <pc:docMk/>
            <pc:sldMk cId="1078392102" sldId="476"/>
            <ac:spMk id="71" creationId="{33D21640-76E4-4D05-A703-74E04E8D49A3}"/>
          </ac:spMkLst>
        </pc:spChg>
        <pc:spChg chg="mod">
          <ac:chgData name="Kümmerle, Markus" userId="edb588ad-b118-44cb-93b6-335b967c9009" providerId="ADAL" clId="{96285B16-2328-4077-869C-D14C6D2AC99A}" dt="2023-02-19T09:31:27.379" v="112" actId="1038"/>
          <ac:spMkLst>
            <pc:docMk/>
            <pc:sldMk cId="1078392102" sldId="476"/>
            <ac:spMk id="72" creationId="{93E94439-D73B-47DA-B4B5-A9A0B28BD3C7}"/>
          </ac:spMkLst>
        </pc:spChg>
        <pc:spChg chg="mod">
          <ac:chgData name="Kümmerle, Markus" userId="edb588ad-b118-44cb-93b6-335b967c9009" providerId="ADAL" clId="{96285B16-2328-4077-869C-D14C6D2AC99A}" dt="2023-02-19T09:31:27.379" v="112" actId="1038"/>
          <ac:spMkLst>
            <pc:docMk/>
            <pc:sldMk cId="1078392102" sldId="476"/>
            <ac:spMk id="73" creationId="{B5FA5A0B-AB29-4F2F-8F9C-AD320DBE7735}"/>
          </ac:spMkLst>
        </pc:spChg>
        <pc:spChg chg="mod">
          <ac:chgData name="Kümmerle, Markus" userId="edb588ad-b118-44cb-93b6-335b967c9009" providerId="ADAL" clId="{96285B16-2328-4077-869C-D14C6D2AC99A}" dt="2023-02-19T09:31:27.379" v="112" actId="1038"/>
          <ac:spMkLst>
            <pc:docMk/>
            <pc:sldMk cId="1078392102" sldId="476"/>
            <ac:spMk id="74" creationId="{F63A68C1-556F-439F-AFCB-60691468326A}"/>
          </ac:spMkLst>
        </pc:spChg>
        <pc:spChg chg="mod">
          <ac:chgData name="Kümmerle, Markus" userId="edb588ad-b118-44cb-93b6-335b967c9009" providerId="ADAL" clId="{96285B16-2328-4077-869C-D14C6D2AC99A}" dt="2023-02-19T09:31:27.379" v="112" actId="1038"/>
          <ac:spMkLst>
            <pc:docMk/>
            <pc:sldMk cId="1078392102" sldId="476"/>
            <ac:spMk id="75" creationId="{0347EC2F-6DC6-4E0C-AFC3-1D9EAA11199A}"/>
          </ac:spMkLst>
        </pc:spChg>
        <pc:spChg chg="mod">
          <ac:chgData name="Kümmerle, Markus" userId="edb588ad-b118-44cb-93b6-335b967c9009" providerId="ADAL" clId="{96285B16-2328-4077-869C-D14C6D2AC99A}" dt="2023-02-19T09:31:27.379" v="112" actId="1038"/>
          <ac:spMkLst>
            <pc:docMk/>
            <pc:sldMk cId="1078392102" sldId="476"/>
            <ac:spMk id="76" creationId="{4C9BCFBB-7947-4AAC-B900-258E046C0EC8}"/>
          </ac:spMkLst>
        </pc:spChg>
        <pc:spChg chg="mod">
          <ac:chgData name="Kümmerle, Markus" userId="edb588ad-b118-44cb-93b6-335b967c9009" providerId="ADAL" clId="{96285B16-2328-4077-869C-D14C6D2AC99A}" dt="2023-02-19T09:31:27.379" v="112" actId="1038"/>
          <ac:spMkLst>
            <pc:docMk/>
            <pc:sldMk cId="1078392102" sldId="476"/>
            <ac:spMk id="77" creationId="{BCED89A5-1EA7-4928-AEBF-84F86F1CF5D4}"/>
          </ac:spMkLst>
        </pc:spChg>
        <pc:grpChg chg="mod">
          <ac:chgData name="Kümmerle, Markus" userId="edb588ad-b118-44cb-93b6-335b967c9009" providerId="ADAL" clId="{96285B16-2328-4077-869C-D14C6D2AC99A}" dt="2023-02-19T09:31:27.379" v="112" actId="1038"/>
          <ac:grpSpMkLst>
            <pc:docMk/>
            <pc:sldMk cId="1078392102" sldId="476"/>
            <ac:grpSpMk id="69" creationId="{F93528F3-5B32-4203-AF6A-D3AF033AAC97}"/>
          </ac:grpSpMkLst>
        </pc:grpChg>
        <pc:grpChg chg="mod">
          <ac:chgData name="Kümmerle, Markus" userId="edb588ad-b118-44cb-93b6-335b967c9009" providerId="ADAL" clId="{96285B16-2328-4077-869C-D14C6D2AC99A}" dt="2023-02-19T09:31:27.379" v="112" actId="1038"/>
          <ac:grpSpMkLst>
            <pc:docMk/>
            <pc:sldMk cId="1078392102" sldId="476"/>
            <ac:grpSpMk id="70" creationId="{5608D43F-834E-49AB-A458-948B9299E671}"/>
          </ac:grpSpMkLst>
        </pc:grpChg>
        <pc:picChg chg="mod">
          <ac:chgData name="Kümmerle, Markus" userId="edb588ad-b118-44cb-93b6-335b967c9009" providerId="ADAL" clId="{96285B16-2328-4077-869C-D14C6D2AC99A}" dt="2023-02-19T09:36:14.296" v="281" actId="1038"/>
          <ac:picMkLst>
            <pc:docMk/>
            <pc:sldMk cId="1078392102" sldId="476"/>
            <ac:picMk id="5" creationId="{2F5A3DE1-64B6-4EDF-8581-AC4866695EFC}"/>
          </ac:picMkLst>
        </pc:picChg>
        <pc:picChg chg="mod">
          <ac:chgData name="Kümmerle, Markus" userId="edb588ad-b118-44cb-93b6-335b967c9009" providerId="ADAL" clId="{96285B16-2328-4077-869C-D14C6D2AC99A}" dt="2023-02-19T09:32:54.255" v="152" actId="408"/>
          <ac:picMkLst>
            <pc:docMk/>
            <pc:sldMk cId="1078392102" sldId="476"/>
            <ac:picMk id="6" creationId="{0FF0977A-195B-4666-81D1-169F6FA80357}"/>
          </ac:picMkLst>
        </pc:picChg>
        <pc:picChg chg="mod">
          <ac:chgData name="Kümmerle, Markus" userId="edb588ad-b118-44cb-93b6-335b967c9009" providerId="ADAL" clId="{96285B16-2328-4077-869C-D14C6D2AC99A}" dt="2023-02-19T09:39:19.707" v="414" actId="1037"/>
          <ac:picMkLst>
            <pc:docMk/>
            <pc:sldMk cId="1078392102" sldId="476"/>
            <ac:picMk id="7" creationId="{037C97D1-DFA5-489E-80E0-5896E2B9919E}"/>
          </ac:picMkLst>
        </pc:picChg>
        <pc:picChg chg="mod">
          <ac:chgData name="Kümmerle, Markus" userId="edb588ad-b118-44cb-93b6-335b967c9009" providerId="ADAL" clId="{96285B16-2328-4077-869C-D14C6D2AC99A}" dt="2023-02-19T09:32:54.255" v="152" actId="408"/>
          <ac:picMkLst>
            <pc:docMk/>
            <pc:sldMk cId="1078392102" sldId="476"/>
            <ac:picMk id="8" creationId="{DDB2F360-6FD7-439C-9F8D-5294F1907801}"/>
          </ac:picMkLst>
        </pc:picChg>
        <pc:picChg chg="mod">
          <ac:chgData name="Kümmerle, Markus" userId="edb588ad-b118-44cb-93b6-335b967c9009" providerId="ADAL" clId="{96285B16-2328-4077-869C-D14C6D2AC99A}" dt="2023-02-19T09:26:41.498" v="46" actId="408"/>
          <ac:picMkLst>
            <pc:docMk/>
            <pc:sldMk cId="1078392102" sldId="476"/>
            <ac:picMk id="11" creationId="{F143883A-F369-4E88-B4E1-F13C08BBE969}"/>
          </ac:picMkLst>
        </pc:picChg>
        <pc:picChg chg="mod">
          <ac:chgData name="Kümmerle, Markus" userId="edb588ad-b118-44cb-93b6-335b967c9009" providerId="ADAL" clId="{96285B16-2328-4077-869C-D14C6D2AC99A}" dt="2023-02-19T09:32:54.255" v="152" actId="408"/>
          <ac:picMkLst>
            <pc:docMk/>
            <pc:sldMk cId="1078392102" sldId="476"/>
            <ac:picMk id="27" creationId="{030DB03A-0895-4112-8649-533038B3969B}"/>
          </ac:picMkLst>
        </pc:picChg>
        <pc:picChg chg="mod">
          <ac:chgData name="Kümmerle, Markus" userId="edb588ad-b118-44cb-93b6-335b967c9009" providerId="ADAL" clId="{96285B16-2328-4077-869C-D14C6D2AC99A}" dt="2023-02-19T09:39:13.966" v="391" actId="1038"/>
          <ac:picMkLst>
            <pc:docMk/>
            <pc:sldMk cId="1078392102" sldId="476"/>
            <ac:picMk id="28" creationId="{8B276BBC-836F-405C-9B33-8C9BF24C2E9F}"/>
          </ac:picMkLst>
        </pc:picChg>
        <pc:picChg chg="mod">
          <ac:chgData name="Kümmerle, Markus" userId="edb588ad-b118-44cb-93b6-335b967c9009" providerId="ADAL" clId="{96285B16-2328-4077-869C-D14C6D2AC99A}" dt="2023-02-19T09:39:04.608" v="351" actId="1038"/>
          <ac:picMkLst>
            <pc:docMk/>
            <pc:sldMk cId="1078392102" sldId="476"/>
            <ac:picMk id="31" creationId="{D14A0942-DB49-46E4-A71B-792A5725144A}"/>
          </ac:picMkLst>
        </pc:picChg>
        <pc:picChg chg="mod">
          <ac:chgData name="Kümmerle, Markus" userId="edb588ad-b118-44cb-93b6-335b967c9009" providerId="ADAL" clId="{96285B16-2328-4077-869C-D14C6D2AC99A}" dt="2023-02-19T09:26:41.498" v="46" actId="408"/>
          <ac:picMkLst>
            <pc:docMk/>
            <pc:sldMk cId="1078392102" sldId="476"/>
            <ac:picMk id="32" creationId="{16A901F4-0D14-4D96-B942-5CC14F12C906}"/>
          </ac:picMkLst>
        </pc:picChg>
        <pc:picChg chg="mod">
          <ac:chgData name="Kümmerle, Markus" userId="edb588ad-b118-44cb-93b6-335b967c9009" providerId="ADAL" clId="{96285B16-2328-4077-869C-D14C6D2AC99A}" dt="2023-02-19T09:31:15.409" v="100" actId="408"/>
          <ac:picMkLst>
            <pc:docMk/>
            <pc:sldMk cId="1078392102" sldId="476"/>
            <ac:picMk id="33" creationId="{486EB116-62CB-4834-9944-24A1A0456211}"/>
          </ac:picMkLst>
        </pc:picChg>
        <pc:picChg chg="mod">
          <ac:chgData name="Kümmerle, Markus" userId="edb588ad-b118-44cb-93b6-335b967c9009" providerId="ADAL" clId="{96285B16-2328-4077-869C-D14C6D2AC99A}" dt="2023-02-19T09:28:56.726" v="71" actId="12789"/>
          <ac:picMkLst>
            <pc:docMk/>
            <pc:sldMk cId="1078392102" sldId="476"/>
            <ac:picMk id="34" creationId="{DCB7F2B5-189B-4BA7-99C8-9E4F3740C3BA}"/>
          </ac:picMkLst>
        </pc:picChg>
        <pc:picChg chg="mod">
          <ac:chgData name="Kümmerle, Markus" userId="edb588ad-b118-44cb-93b6-335b967c9009" providerId="ADAL" clId="{96285B16-2328-4077-869C-D14C6D2AC99A}" dt="2023-02-19T09:35:53.083" v="239" actId="1038"/>
          <ac:picMkLst>
            <pc:docMk/>
            <pc:sldMk cId="1078392102" sldId="476"/>
            <ac:picMk id="36" creationId="{DBAD3A9A-2A63-437C-B025-FE1C8BE8FFA3}"/>
          </ac:picMkLst>
        </pc:picChg>
        <pc:picChg chg="mod">
          <ac:chgData name="Kümmerle, Markus" userId="edb588ad-b118-44cb-93b6-335b967c9009" providerId="ADAL" clId="{96285B16-2328-4077-869C-D14C6D2AC99A}" dt="2023-02-19T09:29:01.159" v="72" actId="408"/>
          <ac:picMkLst>
            <pc:docMk/>
            <pc:sldMk cId="1078392102" sldId="476"/>
            <ac:picMk id="37" creationId="{A8CBB58E-56D5-4A2C-AAE1-C8B9F0D4E0E4}"/>
          </ac:picMkLst>
        </pc:picChg>
        <pc:picChg chg="mod">
          <ac:chgData name="Kümmerle, Markus" userId="edb588ad-b118-44cb-93b6-335b967c9009" providerId="ADAL" clId="{96285B16-2328-4077-869C-D14C6D2AC99A}" dt="2023-02-19T09:32:54.255" v="152" actId="408"/>
          <ac:picMkLst>
            <pc:docMk/>
            <pc:sldMk cId="1078392102" sldId="476"/>
            <ac:picMk id="38" creationId="{06527CBD-70B8-40FB-8885-0CB8742CD665}"/>
          </ac:picMkLst>
        </pc:picChg>
        <pc:picChg chg="mod">
          <ac:chgData name="Kümmerle, Markus" userId="edb588ad-b118-44cb-93b6-335b967c9009" providerId="ADAL" clId="{96285B16-2328-4077-869C-D14C6D2AC99A}" dt="2023-02-19T09:31:15.409" v="100" actId="408"/>
          <ac:picMkLst>
            <pc:docMk/>
            <pc:sldMk cId="1078392102" sldId="476"/>
            <ac:picMk id="39" creationId="{086B781B-9E16-4A8C-A2EA-DE2643B8D61D}"/>
          </ac:picMkLst>
        </pc:picChg>
        <pc:picChg chg="mod">
          <ac:chgData name="Kümmerle, Markus" userId="edb588ad-b118-44cb-93b6-335b967c9009" providerId="ADAL" clId="{96285B16-2328-4077-869C-D14C6D2AC99A}" dt="2023-02-19T09:38:56.870" v="338" actId="408"/>
          <ac:picMkLst>
            <pc:docMk/>
            <pc:sldMk cId="1078392102" sldId="476"/>
            <ac:picMk id="40" creationId="{4B8C509A-D63A-450A-A9CE-A73D6E118BC6}"/>
          </ac:picMkLst>
        </pc:picChg>
        <pc:picChg chg="mod">
          <ac:chgData name="Kümmerle, Markus" userId="edb588ad-b118-44cb-93b6-335b967c9009" providerId="ADAL" clId="{96285B16-2328-4077-869C-D14C6D2AC99A}" dt="2023-02-19T09:38:56.870" v="338" actId="408"/>
          <ac:picMkLst>
            <pc:docMk/>
            <pc:sldMk cId="1078392102" sldId="476"/>
            <ac:picMk id="41" creationId="{695FF3A2-599C-4625-A27E-2B781C9B0479}"/>
          </ac:picMkLst>
        </pc:picChg>
        <pc:picChg chg="mod">
          <ac:chgData name="Kümmerle, Markus" userId="edb588ad-b118-44cb-93b6-335b967c9009" providerId="ADAL" clId="{96285B16-2328-4077-869C-D14C6D2AC99A}" dt="2023-02-19T09:39:24.036" v="427" actId="1037"/>
          <ac:picMkLst>
            <pc:docMk/>
            <pc:sldMk cId="1078392102" sldId="476"/>
            <ac:picMk id="42" creationId="{0253D1F5-D366-4ED2-A1B8-394C1D96A8F2}"/>
          </ac:picMkLst>
        </pc:picChg>
        <pc:picChg chg="mod">
          <ac:chgData name="Kümmerle, Markus" userId="edb588ad-b118-44cb-93b6-335b967c9009" providerId="ADAL" clId="{96285B16-2328-4077-869C-D14C6D2AC99A}" dt="2023-02-19T09:31:15.409" v="100" actId="408"/>
          <ac:picMkLst>
            <pc:docMk/>
            <pc:sldMk cId="1078392102" sldId="476"/>
            <ac:picMk id="44" creationId="{329AD4BF-4028-44EA-8861-1DC1066F5473}"/>
          </ac:picMkLst>
        </pc:picChg>
        <pc:picChg chg="mod">
          <ac:chgData name="Kümmerle, Markus" userId="edb588ad-b118-44cb-93b6-335b967c9009" providerId="ADAL" clId="{96285B16-2328-4077-869C-D14C6D2AC99A}" dt="2023-02-19T09:32:54.255" v="152" actId="408"/>
          <ac:picMkLst>
            <pc:docMk/>
            <pc:sldMk cId="1078392102" sldId="476"/>
            <ac:picMk id="45" creationId="{BA4AB2BA-B416-4BBC-8423-24F69231661B}"/>
          </ac:picMkLst>
        </pc:picChg>
        <pc:picChg chg="mod">
          <ac:chgData name="Kümmerle, Markus" userId="edb588ad-b118-44cb-93b6-335b967c9009" providerId="ADAL" clId="{96285B16-2328-4077-869C-D14C6D2AC99A}" dt="2023-02-19T09:35:59.751" v="259" actId="1038"/>
          <ac:picMkLst>
            <pc:docMk/>
            <pc:sldMk cId="1078392102" sldId="476"/>
            <ac:picMk id="46" creationId="{1AC00ECE-283D-48BB-A90C-2FAE1DE74A97}"/>
          </ac:picMkLst>
        </pc:picChg>
        <pc:picChg chg="mod">
          <ac:chgData name="Kümmerle, Markus" userId="edb588ad-b118-44cb-93b6-335b967c9009" providerId="ADAL" clId="{96285B16-2328-4077-869C-D14C6D2AC99A}" dt="2023-02-19T09:32:54.255" v="152" actId="408"/>
          <ac:picMkLst>
            <pc:docMk/>
            <pc:sldMk cId="1078392102" sldId="476"/>
            <ac:picMk id="47" creationId="{9BA122E6-520A-4EEB-BB7E-A1FD8CA99C78}"/>
          </ac:picMkLst>
        </pc:picChg>
        <pc:picChg chg="mod">
          <ac:chgData name="Kümmerle, Markus" userId="edb588ad-b118-44cb-93b6-335b967c9009" providerId="ADAL" clId="{96285B16-2328-4077-869C-D14C6D2AC99A}" dt="2023-02-19T09:31:15.409" v="100" actId="408"/>
          <ac:picMkLst>
            <pc:docMk/>
            <pc:sldMk cId="1078392102" sldId="476"/>
            <ac:picMk id="48" creationId="{B19288B2-C708-4040-AF75-49394FC86A02}"/>
          </ac:picMkLst>
        </pc:picChg>
        <pc:picChg chg="mod">
          <ac:chgData name="Kümmerle, Markus" userId="edb588ad-b118-44cb-93b6-335b967c9009" providerId="ADAL" clId="{96285B16-2328-4077-869C-D14C6D2AC99A}" dt="2023-02-19T09:31:15.409" v="100" actId="408"/>
          <ac:picMkLst>
            <pc:docMk/>
            <pc:sldMk cId="1078392102" sldId="476"/>
            <ac:picMk id="49" creationId="{9F36EC92-AEDF-4D23-A905-00C7B7C6B194}"/>
          </ac:picMkLst>
        </pc:picChg>
        <pc:picChg chg="mod">
          <ac:chgData name="Kümmerle, Markus" userId="edb588ad-b118-44cb-93b6-335b967c9009" providerId="ADAL" clId="{96285B16-2328-4077-869C-D14C6D2AC99A}" dt="2023-02-19T09:26:41.498" v="46" actId="408"/>
          <ac:picMkLst>
            <pc:docMk/>
            <pc:sldMk cId="1078392102" sldId="476"/>
            <ac:picMk id="50" creationId="{0491DD10-E47D-4697-B76B-43536CA5B387}"/>
          </ac:picMkLst>
        </pc:picChg>
        <pc:picChg chg="mod">
          <ac:chgData name="Kümmerle, Markus" userId="edb588ad-b118-44cb-93b6-335b967c9009" providerId="ADAL" clId="{96285B16-2328-4077-869C-D14C6D2AC99A}" dt="2023-02-19T09:26:41.498" v="46" actId="408"/>
          <ac:picMkLst>
            <pc:docMk/>
            <pc:sldMk cId="1078392102" sldId="476"/>
            <ac:picMk id="51" creationId="{993657B1-74CC-4A1E-A041-F319E5065F51}"/>
          </ac:picMkLst>
        </pc:picChg>
        <pc:picChg chg="mod">
          <ac:chgData name="Kümmerle, Markus" userId="edb588ad-b118-44cb-93b6-335b967c9009" providerId="ADAL" clId="{96285B16-2328-4077-869C-D14C6D2AC99A}" dt="2023-02-19T09:34:19.227" v="176" actId="1076"/>
          <ac:picMkLst>
            <pc:docMk/>
            <pc:sldMk cId="1078392102" sldId="476"/>
            <ac:picMk id="52" creationId="{8BF0111A-744C-4F25-8259-575938B47F05}"/>
          </ac:picMkLst>
        </pc:picChg>
        <pc:picChg chg="mod">
          <ac:chgData name="Kümmerle, Markus" userId="edb588ad-b118-44cb-93b6-335b967c9009" providerId="ADAL" clId="{96285B16-2328-4077-869C-D14C6D2AC99A}" dt="2023-02-19T09:26:41.498" v="46" actId="408"/>
          <ac:picMkLst>
            <pc:docMk/>
            <pc:sldMk cId="1078392102" sldId="476"/>
            <ac:picMk id="53" creationId="{F773404F-7085-42E8-84B3-80625B7A31CF}"/>
          </ac:picMkLst>
        </pc:picChg>
        <pc:picChg chg="mod">
          <ac:chgData name="Kümmerle, Markus" userId="edb588ad-b118-44cb-93b6-335b967c9009" providerId="ADAL" clId="{96285B16-2328-4077-869C-D14C6D2AC99A}" dt="2023-02-19T09:26:37.024" v="45" actId="12789"/>
          <ac:picMkLst>
            <pc:docMk/>
            <pc:sldMk cId="1078392102" sldId="476"/>
            <ac:picMk id="54" creationId="{6677E182-5023-4DEC-82E1-C59BC0EF4E3E}"/>
          </ac:picMkLst>
        </pc:picChg>
        <pc:picChg chg="mod">
          <ac:chgData name="Kümmerle, Markus" userId="edb588ad-b118-44cb-93b6-335b967c9009" providerId="ADAL" clId="{96285B16-2328-4077-869C-D14C6D2AC99A}" dt="2023-02-19T09:28:56.726" v="71" actId="12789"/>
          <ac:picMkLst>
            <pc:docMk/>
            <pc:sldMk cId="1078392102" sldId="476"/>
            <ac:picMk id="55" creationId="{37F213E2-E7FA-47E1-AB99-62DD5CAD107C}"/>
          </ac:picMkLst>
        </pc:picChg>
        <pc:picChg chg="mod">
          <ac:chgData name="Kümmerle, Markus" userId="edb588ad-b118-44cb-93b6-335b967c9009" providerId="ADAL" clId="{96285B16-2328-4077-869C-D14C6D2AC99A}" dt="2023-02-19T09:31:30.292" v="120" actId="1038"/>
          <ac:picMkLst>
            <pc:docMk/>
            <pc:sldMk cId="1078392102" sldId="476"/>
            <ac:picMk id="56" creationId="{33143BD9-69CF-46DF-9959-357A92990F1C}"/>
          </ac:picMkLst>
        </pc:picChg>
        <pc:picChg chg="mod">
          <ac:chgData name="Kümmerle, Markus" userId="edb588ad-b118-44cb-93b6-335b967c9009" providerId="ADAL" clId="{96285B16-2328-4077-869C-D14C6D2AC99A}" dt="2023-02-19T09:29:01.159" v="72" actId="408"/>
          <ac:picMkLst>
            <pc:docMk/>
            <pc:sldMk cId="1078392102" sldId="476"/>
            <ac:picMk id="57" creationId="{16D1BF50-6315-4765-BBAF-E887F958B33D}"/>
          </ac:picMkLst>
        </pc:picChg>
        <pc:picChg chg="mod">
          <ac:chgData name="Kümmerle, Markus" userId="edb588ad-b118-44cb-93b6-335b967c9009" providerId="ADAL" clId="{96285B16-2328-4077-869C-D14C6D2AC99A}" dt="2023-02-19T09:32:54.255" v="152" actId="408"/>
          <ac:picMkLst>
            <pc:docMk/>
            <pc:sldMk cId="1078392102" sldId="476"/>
            <ac:picMk id="58" creationId="{4659AFE2-680A-4CB2-827A-FFD2AD439B23}"/>
          </ac:picMkLst>
        </pc:picChg>
        <pc:picChg chg="mod">
          <ac:chgData name="Kümmerle, Markus" userId="edb588ad-b118-44cb-93b6-335b967c9009" providerId="ADAL" clId="{96285B16-2328-4077-869C-D14C6D2AC99A}" dt="2023-02-19T09:36:24.404" v="308" actId="1038"/>
          <ac:picMkLst>
            <pc:docMk/>
            <pc:sldMk cId="1078392102" sldId="476"/>
            <ac:picMk id="59" creationId="{089C82E4-78AD-4275-B1B1-AA0A5CA49DAD}"/>
          </ac:picMkLst>
        </pc:picChg>
        <pc:picChg chg="mod">
          <ac:chgData name="Kümmerle, Markus" userId="edb588ad-b118-44cb-93b6-335b967c9009" providerId="ADAL" clId="{96285B16-2328-4077-869C-D14C6D2AC99A}" dt="2023-02-19T09:38:51.144" v="337" actId="12789"/>
          <ac:picMkLst>
            <pc:docMk/>
            <pc:sldMk cId="1078392102" sldId="476"/>
            <ac:picMk id="60" creationId="{E9B8CEF0-F6AF-49F4-B63D-6B7A61B9B85F}"/>
          </ac:picMkLst>
        </pc:picChg>
        <pc:picChg chg="mod">
          <ac:chgData name="Kümmerle, Markus" userId="edb588ad-b118-44cb-93b6-335b967c9009" providerId="ADAL" clId="{96285B16-2328-4077-869C-D14C6D2AC99A}" dt="2023-02-19T09:29:01.159" v="72" actId="408"/>
          <ac:picMkLst>
            <pc:docMk/>
            <pc:sldMk cId="1078392102" sldId="476"/>
            <ac:picMk id="61" creationId="{D5D197E2-5366-4600-85F1-DEF46E8FA27E}"/>
          </ac:picMkLst>
        </pc:picChg>
        <pc:picChg chg="mod">
          <ac:chgData name="Kümmerle, Markus" userId="edb588ad-b118-44cb-93b6-335b967c9009" providerId="ADAL" clId="{96285B16-2328-4077-869C-D14C6D2AC99A}" dt="2023-02-19T09:31:34.392" v="130" actId="1037"/>
          <ac:picMkLst>
            <pc:docMk/>
            <pc:sldMk cId="1078392102" sldId="476"/>
            <ac:picMk id="62" creationId="{9C68D396-ECCA-4573-B02D-68AE77087CA3}"/>
          </ac:picMkLst>
        </pc:picChg>
        <pc:picChg chg="mod">
          <ac:chgData name="Kümmerle, Markus" userId="edb588ad-b118-44cb-93b6-335b967c9009" providerId="ADAL" clId="{96285B16-2328-4077-869C-D14C6D2AC99A}" dt="2023-02-19T09:26:37.024" v="45" actId="12789"/>
          <ac:picMkLst>
            <pc:docMk/>
            <pc:sldMk cId="1078392102" sldId="476"/>
            <ac:picMk id="63" creationId="{1F912CD0-0288-4149-B18C-ABA0F8876525}"/>
          </ac:picMkLst>
        </pc:picChg>
        <pc:picChg chg="mod">
          <ac:chgData name="Kümmerle, Markus" userId="edb588ad-b118-44cb-93b6-335b967c9009" providerId="ADAL" clId="{96285B16-2328-4077-869C-D14C6D2AC99A}" dt="2023-02-19T09:26:41.498" v="46" actId="408"/>
          <ac:picMkLst>
            <pc:docMk/>
            <pc:sldMk cId="1078392102" sldId="476"/>
            <ac:picMk id="64" creationId="{9AA09A11-EC07-4DE6-BDF3-C808D3CF062A}"/>
          </ac:picMkLst>
        </pc:picChg>
        <pc:picChg chg="mod">
          <ac:chgData name="Kümmerle, Markus" userId="edb588ad-b118-44cb-93b6-335b967c9009" providerId="ADAL" clId="{96285B16-2328-4077-869C-D14C6D2AC99A}" dt="2023-02-19T09:26:41.498" v="46" actId="408"/>
          <ac:picMkLst>
            <pc:docMk/>
            <pc:sldMk cId="1078392102" sldId="476"/>
            <ac:picMk id="65" creationId="{E7C250A5-3946-4C8D-977F-8EBEF0B25855}"/>
          </ac:picMkLst>
        </pc:picChg>
        <pc:picChg chg="mod">
          <ac:chgData name="Kümmerle, Markus" userId="edb588ad-b118-44cb-93b6-335b967c9009" providerId="ADAL" clId="{96285B16-2328-4077-869C-D14C6D2AC99A}" dt="2023-02-19T09:29:01.159" v="72" actId="408"/>
          <ac:picMkLst>
            <pc:docMk/>
            <pc:sldMk cId="1078392102" sldId="476"/>
            <ac:picMk id="66" creationId="{3FE277F7-E665-4F58-A170-FF8264A8833C}"/>
          </ac:picMkLst>
        </pc:picChg>
        <pc:picChg chg="mod">
          <ac:chgData name="Kümmerle, Markus" userId="edb588ad-b118-44cb-93b6-335b967c9009" providerId="ADAL" clId="{96285B16-2328-4077-869C-D14C6D2AC99A}" dt="2023-02-19T09:29:01.159" v="72" actId="408"/>
          <ac:picMkLst>
            <pc:docMk/>
            <pc:sldMk cId="1078392102" sldId="476"/>
            <ac:picMk id="67" creationId="{FEA5A152-5A54-42E4-AE6F-0FC113F09CBA}"/>
          </ac:picMkLst>
        </pc:picChg>
        <pc:picChg chg="mod">
          <ac:chgData name="Kümmerle, Markus" userId="edb588ad-b118-44cb-93b6-335b967c9009" providerId="ADAL" clId="{96285B16-2328-4077-869C-D14C6D2AC99A}" dt="2023-02-19T09:29:01.159" v="72" actId="408"/>
          <ac:picMkLst>
            <pc:docMk/>
            <pc:sldMk cId="1078392102" sldId="476"/>
            <ac:picMk id="68" creationId="{483118B3-0C67-4C40-97F9-641597CEE0D6}"/>
          </ac:picMkLst>
        </pc:picChg>
        <pc:picChg chg="mod">
          <ac:chgData name="Kümmerle, Markus" userId="edb588ad-b118-44cb-93b6-335b967c9009" providerId="ADAL" clId="{96285B16-2328-4077-869C-D14C6D2AC99A}" dt="2023-02-19T09:32:54.255" v="152" actId="408"/>
          <ac:picMkLst>
            <pc:docMk/>
            <pc:sldMk cId="1078392102" sldId="476"/>
            <ac:picMk id="78" creationId="{D69C9E31-C6CE-4F5C-8A2C-79DA9EFB97DC}"/>
          </ac:picMkLst>
        </pc:picChg>
        <pc:picChg chg="mod">
          <ac:chgData name="Kümmerle, Markus" userId="edb588ad-b118-44cb-93b6-335b967c9009" providerId="ADAL" clId="{96285B16-2328-4077-869C-D14C6D2AC99A}" dt="2023-02-19T09:35:33.885" v="190" actId="408"/>
          <ac:picMkLst>
            <pc:docMk/>
            <pc:sldMk cId="1078392102" sldId="476"/>
            <ac:picMk id="79" creationId="{AFBBF720-4BB6-4BBF-A045-A3AC1C7E1906}"/>
          </ac:picMkLst>
        </pc:picChg>
        <pc:picChg chg="mod">
          <ac:chgData name="Kümmerle, Markus" userId="edb588ad-b118-44cb-93b6-335b967c9009" providerId="ADAL" clId="{96285B16-2328-4077-869C-D14C6D2AC99A}" dt="2023-02-19T09:38:56.870" v="338" actId="408"/>
          <ac:picMkLst>
            <pc:docMk/>
            <pc:sldMk cId="1078392102" sldId="476"/>
            <ac:picMk id="80" creationId="{2E8F133E-75B4-4585-B38A-414F566F3CB7}"/>
          </ac:picMkLst>
        </pc:picChg>
        <pc:picChg chg="mod">
          <ac:chgData name="Kümmerle, Markus" userId="edb588ad-b118-44cb-93b6-335b967c9009" providerId="ADAL" clId="{96285B16-2328-4077-869C-D14C6D2AC99A}" dt="2023-02-15T14:08:00.630" v="12" actId="1076"/>
          <ac:picMkLst>
            <pc:docMk/>
            <pc:sldMk cId="1078392102" sldId="476"/>
            <ac:picMk id="81" creationId="{5168B1F3-440B-4138-941F-DE19A4103F5C}"/>
          </ac:picMkLst>
        </pc:picChg>
        <pc:picChg chg="mod">
          <ac:chgData name="Kümmerle, Markus" userId="edb588ad-b118-44cb-93b6-335b967c9009" providerId="ADAL" clId="{96285B16-2328-4077-869C-D14C6D2AC99A}" dt="2023-02-19T09:26:41.498" v="46" actId="408"/>
          <ac:picMkLst>
            <pc:docMk/>
            <pc:sldMk cId="1078392102" sldId="476"/>
            <ac:picMk id="82" creationId="{C0A83579-8F7B-487D-89B3-B3E7BCDE7EAD}"/>
          </ac:picMkLst>
        </pc:picChg>
        <pc:picChg chg="add mod">
          <ac:chgData name="Kümmerle, Markus" userId="edb588ad-b118-44cb-93b6-335b967c9009" providerId="ADAL" clId="{96285B16-2328-4077-869C-D14C6D2AC99A}" dt="2023-02-19T09:29:01.159" v="72" actId="408"/>
          <ac:picMkLst>
            <pc:docMk/>
            <pc:sldMk cId="1078392102" sldId="476"/>
            <ac:picMk id="83" creationId="{75ED9193-0795-4ACE-90BD-73778B077B51}"/>
          </ac:picMkLst>
        </pc:picChg>
        <pc:picChg chg="add mod">
          <ac:chgData name="Kümmerle, Markus" userId="edb588ad-b118-44cb-93b6-335b967c9009" providerId="ADAL" clId="{96285B16-2328-4077-869C-D14C6D2AC99A}" dt="2023-02-19T09:29:01.159" v="72" actId="408"/>
          <ac:picMkLst>
            <pc:docMk/>
            <pc:sldMk cId="1078392102" sldId="476"/>
            <ac:picMk id="84" creationId="{9CAAA9B9-E9B3-42C8-BD64-E1C0A00EB0AF}"/>
          </ac:picMkLst>
        </pc:picChg>
        <pc:picChg chg="add mod">
          <ac:chgData name="Kümmerle, Markus" userId="edb588ad-b118-44cb-93b6-335b967c9009" providerId="ADAL" clId="{96285B16-2328-4077-869C-D14C6D2AC99A}" dt="2023-02-19T09:31:15.409" v="100" actId="408"/>
          <ac:picMkLst>
            <pc:docMk/>
            <pc:sldMk cId="1078392102" sldId="476"/>
            <ac:picMk id="85" creationId="{407A7827-9706-400A-8EDB-C0FCA3F9D978}"/>
          </ac:picMkLst>
        </pc:picChg>
        <pc:picChg chg="add mod">
          <ac:chgData name="Kümmerle, Markus" userId="edb588ad-b118-44cb-93b6-335b967c9009" providerId="ADAL" clId="{96285B16-2328-4077-869C-D14C6D2AC99A}" dt="2023-02-19T09:31:37.130" v="135" actId="1037"/>
          <ac:picMkLst>
            <pc:docMk/>
            <pc:sldMk cId="1078392102" sldId="476"/>
            <ac:picMk id="86" creationId="{8A73DB18-DB91-44B8-8B8A-F643FF79BF95}"/>
          </ac:picMkLst>
        </pc:picChg>
        <pc:picChg chg="add mod">
          <ac:chgData name="Kümmerle, Markus" userId="edb588ad-b118-44cb-93b6-335b967c9009" providerId="ADAL" clId="{96285B16-2328-4077-869C-D14C6D2AC99A}" dt="2023-02-19T09:38:51.144" v="337" actId="12789"/>
          <ac:picMkLst>
            <pc:docMk/>
            <pc:sldMk cId="1078392102" sldId="476"/>
            <ac:picMk id="87" creationId="{6EB184A4-C5D0-416F-9B17-DE9A5E822181}"/>
          </ac:picMkLst>
        </pc:picChg>
        <pc:picChg chg="add mod">
          <ac:chgData name="Kümmerle, Markus" userId="edb588ad-b118-44cb-93b6-335b967c9009" providerId="ADAL" clId="{96285B16-2328-4077-869C-D14C6D2AC99A}" dt="2023-02-19T09:39:09.289" v="373" actId="1038"/>
          <ac:picMkLst>
            <pc:docMk/>
            <pc:sldMk cId="1078392102" sldId="476"/>
            <ac:picMk id="88" creationId="{1040A601-9F3F-4DFF-9A7A-0E7C5F13EDC4}"/>
          </ac:picMkLst>
        </pc:picChg>
        <pc:picChg chg="add mod">
          <ac:chgData name="Kümmerle, Markus" userId="edb588ad-b118-44cb-93b6-335b967c9009" providerId="ADAL" clId="{96285B16-2328-4077-869C-D14C6D2AC99A}" dt="2023-02-19T09:35:29.423" v="189" actId="12789"/>
          <ac:picMkLst>
            <pc:docMk/>
            <pc:sldMk cId="1078392102" sldId="476"/>
            <ac:picMk id="89" creationId="{A774EE23-656D-4934-81BD-61251A66BFA2}"/>
          </ac:picMkLst>
        </pc:picChg>
        <pc:picChg chg="add mod">
          <ac:chgData name="Kümmerle, Markus" userId="edb588ad-b118-44cb-93b6-335b967c9009" providerId="ADAL" clId="{96285B16-2328-4077-869C-D14C6D2AC99A}" dt="2023-02-19T09:35:53.083" v="239" actId="1038"/>
          <ac:picMkLst>
            <pc:docMk/>
            <pc:sldMk cId="1078392102" sldId="476"/>
            <ac:picMk id="90" creationId="{33AF835B-69AD-4051-9954-28CFC50E19DE}"/>
          </ac:picMkLst>
        </pc:picChg>
        <pc:picChg chg="add mod">
          <ac:chgData name="Kümmerle, Markus" userId="edb588ad-b118-44cb-93b6-335b967c9009" providerId="ADAL" clId="{96285B16-2328-4077-869C-D14C6D2AC99A}" dt="2023-02-19T09:35:46.829" v="227" actId="1038"/>
          <ac:picMkLst>
            <pc:docMk/>
            <pc:sldMk cId="1078392102" sldId="476"/>
            <ac:picMk id="91" creationId="{2E9A28CF-6AB5-4B28-84BE-5453AA0AF1C4}"/>
          </ac:picMkLst>
        </pc:picChg>
        <pc:picChg chg="add mod">
          <ac:chgData name="Kümmerle, Markus" userId="edb588ad-b118-44cb-93b6-335b967c9009" providerId="ADAL" clId="{96285B16-2328-4077-869C-D14C6D2AC99A}" dt="2023-02-19T09:36:19.074" v="297" actId="1037"/>
          <ac:picMkLst>
            <pc:docMk/>
            <pc:sldMk cId="1078392102" sldId="476"/>
            <ac:picMk id="92" creationId="{94604D39-D335-470E-838B-C391F3F71667}"/>
          </ac:picMkLst>
        </pc:picChg>
        <pc:picChg chg="add mod">
          <ac:chgData name="Kümmerle, Markus" userId="edb588ad-b118-44cb-93b6-335b967c9009" providerId="ADAL" clId="{96285B16-2328-4077-869C-D14C6D2AC99A}" dt="2023-02-19T09:35:29.423" v="189" actId="12789"/>
          <ac:picMkLst>
            <pc:docMk/>
            <pc:sldMk cId="1078392102" sldId="476"/>
            <ac:picMk id="93" creationId="{9284A9D0-2561-422D-A26F-759522F539D2}"/>
          </ac:picMkLst>
        </pc:picChg>
      </pc:sldChg>
    </pc:docChg>
  </pc:docChgLst>
  <pc:docChgLst>
    <pc:chgData name="Kümmerle, Markus" userId="edb588ad-b118-44cb-93b6-335b967c9009" providerId="ADAL" clId="{E529C1B6-0D33-425F-81CA-F6082B406795}"/>
    <pc:docChg chg="undo modSld">
      <pc:chgData name="Kümmerle, Markus" userId="edb588ad-b118-44cb-93b6-335b967c9009" providerId="ADAL" clId="{E529C1B6-0D33-425F-81CA-F6082B406795}" dt="2023-01-27T17:34:42.024" v="333" actId="20577"/>
      <pc:docMkLst>
        <pc:docMk/>
      </pc:docMkLst>
      <pc:sldChg chg="addSp modSp mod">
        <pc:chgData name="Kümmerle, Markus" userId="edb588ad-b118-44cb-93b6-335b967c9009" providerId="ADAL" clId="{E529C1B6-0D33-425F-81CA-F6082B406795}" dt="2023-01-27T17:34:42.024" v="333" actId="20577"/>
        <pc:sldMkLst>
          <pc:docMk/>
          <pc:sldMk cId="1078392102" sldId="476"/>
        </pc:sldMkLst>
        <pc:spChg chg="mod">
          <ac:chgData name="Kümmerle, Markus" userId="edb588ad-b118-44cb-93b6-335b967c9009" providerId="ADAL" clId="{E529C1B6-0D33-425F-81CA-F6082B406795}" dt="2023-01-27T17:34:42.024" v="333" actId="20577"/>
          <ac:spMkLst>
            <pc:docMk/>
            <pc:sldMk cId="1078392102" sldId="476"/>
            <ac:spMk id="2" creationId="{CD5275E9-6057-4486-B63F-567ED92B7275}"/>
          </ac:spMkLst>
        </pc:spChg>
        <pc:spChg chg="mod">
          <ac:chgData name="Kümmerle, Markus" userId="edb588ad-b118-44cb-93b6-335b967c9009" providerId="ADAL" clId="{E529C1B6-0D33-425F-81CA-F6082B406795}" dt="2023-01-27T15:37:43.681" v="239" actId="20577"/>
          <ac:spMkLst>
            <pc:docMk/>
            <pc:sldMk cId="1078392102" sldId="476"/>
            <ac:spMk id="16" creationId="{07781526-2C35-4E7F-A631-E96D17F67820}"/>
          </ac:spMkLst>
        </pc:spChg>
        <pc:spChg chg="mod">
          <ac:chgData name="Kümmerle, Markus" userId="edb588ad-b118-44cb-93b6-335b967c9009" providerId="ADAL" clId="{E529C1B6-0D33-425F-81CA-F6082B406795}" dt="2023-01-27T15:45:08.223" v="250" actId="20577"/>
          <ac:spMkLst>
            <pc:docMk/>
            <pc:sldMk cId="1078392102" sldId="476"/>
            <ac:spMk id="17" creationId="{1D2D0A09-2A00-49BD-ABA0-ECC4222B0A25}"/>
          </ac:spMkLst>
        </pc:spChg>
        <pc:spChg chg="mod">
          <ac:chgData name="Kümmerle, Markus" userId="edb588ad-b118-44cb-93b6-335b967c9009" providerId="ADAL" clId="{E529C1B6-0D33-425F-81CA-F6082B406795}" dt="2023-01-27T15:48:10.763" v="260" actId="20577"/>
          <ac:spMkLst>
            <pc:docMk/>
            <pc:sldMk cId="1078392102" sldId="476"/>
            <ac:spMk id="18" creationId="{65EF841E-5324-4802-8439-DA09C72EE9FA}"/>
          </ac:spMkLst>
        </pc:spChg>
        <pc:spChg chg="mod">
          <ac:chgData name="Kümmerle, Markus" userId="edb588ad-b118-44cb-93b6-335b967c9009" providerId="ADAL" clId="{E529C1B6-0D33-425F-81CA-F6082B406795}" dt="2023-01-27T15:52:26.928" v="285" actId="20577"/>
          <ac:spMkLst>
            <pc:docMk/>
            <pc:sldMk cId="1078392102" sldId="476"/>
            <ac:spMk id="25" creationId="{6F65B2A9-87D6-4951-A965-5D06786D8A96}"/>
          </ac:spMkLst>
        </pc:spChg>
        <pc:spChg chg="mod">
          <ac:chgData name="Kümmerle, Markus" userId="edb588ad-b118-44cb-93b6-335b967c9009" providerId="ADAL" clId="{E529C1B6-0D33-425F-81CA-F6082B406795}" dt="2023-01-14T14:57:19.428" v="25" actId="1076"/>
          <ac:spMkLst>
            <pc:docMk/>
            <pc:sldMk cId="1078392102" sldId="476"/>
            <ac:spMk id="26" creationId="{27F292CF-0E31-483F-82D0-444253679C0E}"/>
          </ac:spMkLst>
        </pc:spChg>
        <pc:spChg chg="mod">
          <ac:chgData name="Kümmerle, Markus" userId="edb588ad-b118-44cb-93b6-335b967c9009" providerId="ADAL" clId="{E529C1B6-0D33-425F-81CA-F6082B406795}" dt="2023-01-14T15:00:49.025" v="90" actId="1076"/>
          <ac:spMkLst>
            <pc:docMk/>
            <pc:sldMk cId="1078392102" sldId="476"/>
            <ac:spMk id="43" creationId="{BDFB9A18-73B4-4CCA-B372-37EFB554C165}"/>
          </ac:spMkLst>
        </pc:spChg>
        <pc:spChg chg="mod">
          <ac:chgData name="Kümmerle, Markus" userId="edb588ad-b118-44cb-93b6-335b967c9009" providerId="ADAL" clId="{E529C1B6-0D33-425F-81CA-F6082B406795}" dt="2023-01-14T15:01:20.636" v="93" actId="408"/>
          <ac:spMkLst>
            <pc:docMk/>
            <pc:sldMk cId="1078392102" sldId="476"/>
            <ac:spMk id="71" creationId="{33D21640-76E4-4D05-A703-74E04E8D49A3}"/>
          </ac:spMkLst>
        </pc:spChg>
        <pc:spChg chg="mod">
          <ac:chgData name="Kümmerle, Markus" userId="edb588ad-b118-44cb-93b6-335b967c9009" providerId="ADAL" clId="{E529C1B6-0D33-425F-81CA-F6082B406795}" dt="2023-01-14T15:01:20.636" v="93" actId="408"/>
          <ac:spMkLst>
            <pc:docMk/>
            <pc:sldMk cId="1078392102" sldId="476"/>
            <ac:spMk id="72" creationId="{93E94439-D73B-47DA-B4B5-A9A0B28BD3C7}"/>
          </ac:spMkLst>
        </pc:spChg>
        <pc:spChg chg="mod">
          <ac:chgData name="Kümmerle, Markus" userId="edb588ad-b118-44cb-93b6-335b967c9009" providerId="ADAL" clId="{E529C1B6-0D33-425F-81CA-F6082B406795}" dt="2023-01-14T15:01:20.636" v="93" actId="408"/>
          <ac:spMkLst>
            <pc:docMk/>
            <pc:sldMk cId="1078392102" sldId="476"/>
            <ac:spMk id="73" creationId="{B5FA5A0B-AB29-4F2F-8F9C-AD320DBE7735}"/>
          </ac:spMkLst>
        </pc:spChg>
        <pc:spChg chg="mod">
          <ac:chgData name="Kümmerle, Markus" userId="edb588ad-b118-44cb-93b6-335b967c9009" providerId="ADAL" clId="{E529C1B6-0D33-425F-81CA-F6082B406795}" dt="2023-01-14T15:01:20.636" v="93" actId="408"/>
          <ac:spMkLst>
            <pc:docMk/>
            <pc:sldMk cId="1078392102" sldId="476"/>
            <ac:spMk id="74" creationId="{F63A68C1-556F-439F-AFCB-60691468326A}"/>
          </ac:spMkLst>
        </pc:spChg>
        <pc:spChg chg="mod">
          <ac:chgData name="Kümmerle, Markus" userId="edb588ad-b118-44cb-93b6-335b967c9009" providerId="ADAL" clId="{E529C1B6-0D33-425F-81CA-F6082B406795}" dt="2023-01-14T15:01:20.636" v="93" actId="408"/>
          <ac:spMkLst>
            <pc:docMk/>
            <pc:sldMk cId="1078392102" sldId="476"/>
            <ac:spMk id="75" creationId="{0347EC2F-6DC6-4E0C-AFC3-1D9EAA11199A}"/>
          </ac:spMkLst>
        </pc:spChg>
        <pc:spChg chg="mod">
          <ac:chgData name="Kümmerle, Markus" userId="edb588ad-b118-44cb-93b6-335b967c9009" providerId="ADAL" clId="{E529C1B6-0D33-425F-81CA-F6082B406795}" dt="2023-01-14T15:01:20.636" v="93" actId="408"/>
          <ac:spMkLst>
            <pc:docMk/>
            <pc:sldMk cId="1078392102" sldId="476"/>
            <ac:spMk id="76" creationId="{4C9BCFBB-7947-4AAC-B900-258E046C0EC8}"/>
          </ac:spMkLst>
        </pc:spChg>
        <pc:spChg chg="mod">
          <ac:chgData name="Kümmerle, Markus" userId="edb588ad-b118-44cb-93b6-335b967c9009" providerId="ADAL" clId="{E529C1B6-0D33-425F-81CA-F6082B406795}" dt="2023-01-14T15:01:20.636" v="93" actId="408"/>
          <ac:spMkLst>
            <pc:docMk/>
            <pc:sldMk cId="1078392102" sldId="476"/>
            <ac:spMk id="77" creationId="{BCED89A5-1EA7-4928-AEBF-84F86F1CF5D4}"/>
          </ac:spMkLst>
        </pc:spChg>
        <pc:grpChg chg="add mod">
          <ac:chgData name="Kümmerle, Markus" userId="edb588ad-b118-44cb-93b6-335b967c9009" providerId="ADAL" clId="{E529C1B6-0D33-425F-81CA-F6082B406795}" dt="2023-01-14T15:01:20.636" v="93" actId="408"/>
          <ac:grpSpMkLst>
            <pc:docMk/>
            <pc:sldMk cId="1078392102" sldId="476"/>
            <ac:grpSpMk id="69" creationId="{F93528F3-5B32-4203-AF6A-D3AF033AAC97}"/>
          </ac:grpSpMkLst>
        </pc:grpChg>
        <pc:grpChg chg="mod">
          <ac:chgData name="Kümmerle, Markus" userId="edb588ad-b118-44cb-93b6-335b967c9009" providerId="ADAL" clId="{E529C1B6-0D33-425F-81CA-F6082B406795}" dt="2023-01-14T15:01:20.636" v="93" actId="408"/>
          <ac:grpSpMkLst>
            <pc:docMk/>
            <pc:sldMk cId="1078392102" sldId="476"/>
            <ac:grpSpMk id="70" creationId="{5608D43F-834E-49AB-A458-948B9299E671}"/>
          </ac:grpSpMkLst>
        </pc:grpChg>
        <pc:picChg chg="mod">
          <ac:chgData name="Kümmerle, Markus" userId="edb588ad-b118-44cb-93b6-335b967c9009" providerId="ADAL" clId="{E529C1B6-0D33-425F-81CA-F6082B406795}" dt="2023-01-14T15:34:11.530" v="227" actId="408"/>
          <ac:picMkLst>
            <pc:docMk/>
            <pc:sldMk cId="1078392102" sldId="476"/>
            <ac:picMk id="5" creationId="{2F5A3DE1-64B6-4EDF-8581-AC4866695EFC}"/>
          </ac:picMkLst>
        </pc:picChg>
        <pc:picChg chg="mod">
          <ac:chgData name="Kümmerle, Markus" userId="edb588ad-b118-44cb-93b6-335b967c9009" providerId="ADAL" clId="{E529C1B6-0D33-425F-81CA-F6082B406795}" dt="2023-01-14T15:02:32.454" v="112" actId="408"/>
          <ac:picMkLst>
            <pc:docMk/>
            <pc:sldMk cId="1078392102" sldId="476"/>
            <ac:picMk id="6" creationId="{0FF0977A-195B-4666-81D1-169F6FA80357}"/>
          </ac:picMkLst>
        </pc:picChg>
        <pc:picChg chg="mod">
          <ac:chgData name="Kümmerle, Markus" userId="edb588ad-b118-44cb-93b6-335b967c9009" providerId="ADAL" clId="{E529C1B6-0D33-425F-81CA-F6082B406795}" dt="2023-01-14T15:05:48.225" v="200" actId="1038"/>
          <ac:picMkLst>
            <pc:docMk/>
            <pc:sldMk cId="1078392102" sldId="476"/>
            <ac:picMk id="7" creationId="{037C97D1-DFA5-489E-80E0-5896E2B9919E}"/>
          </ac:picMkLst>
        </pc:picChg>
        <pc:picChg chg="mod">
          <ac:chgData name="Kümmerle, Markus" userId="edb588ad-b118-44cb-93b6-335b967c9009" providerId="ADAL" clId="{E529C1B6-0D33-425F-81CA-F6082B406795}" dt="2023-01-14T15:02:32.454" v="112" actId="408"/>
          <ac:picMkLst>
            <pc:docMk/>
            <pc:sldMk cId="1078392102" sldId="476"/>
            <ac:picMk id="8" creationId="{DDB2F360-6FD7-439C-9F8D-5294F1907801}"/>
          </ac:picMkLst>
        </pc:picChg>
        <pc:picChg chg="mod">
          <ac:chgData name="Kümmerle, Markus" userId="edb588ad-b118-44cb-93b6-335b967c9009" providerId="ADAL" clId="{E529C1B6-0D33-425F-81CA-F6082B406795}" dt="2023-01-27T17:26:38.534" v="295" actId="408"/>
          <ac:picMkLst>
            <pc:docMk/>
            <pc:sldMk cId="1078392102" sldId="476"/>
            <ac:picMk id="11" creationId="{F143883A-F369-4E88-B4E1-F13C08BBE969}"/>
          </ac:picMkLst>
        </pc:picChg>
        <pc:picChg chg="mod">
          <ac:chgData name="Kümmerle, Markus" userId="edb588ad-b118-44cb-93b6-335b967c9009" providerId="ADAL" clId="{E529C1B6-0D33-425F-81CA-F6082B406795}" dt="2023-01-14T15:02:32.454" v="112" actId="408"/>
          <ac:picMkLst>
            <pc:docMk/>
            <pc:sldMk cId="1078392102" sldId="476"/>
            <ac:picMk id="27" creationId="{030DB03A-0895-4112-8649-533038B3969B}"/>
          </ac:picMkLst>
        </pc:picChg>
        <pc:picChg chg="mod">
          <ac:chgData name="Kümmerle, Markus" userId="edb588ad-b118-44cb-93b6-335b967c9009" providerId="ADAL" clId="{E529C1B6-0D33-425F-81CA-F6082B406795}" dt="2023-01-14T15:05:32.622" v="161" actId="12789"/>
          <ac:picMkLst>
            <pc:docMk/>
            <pc:sldMk cId="1078392102" sldId="476"/>
            <ac:picMk id="28" creationId="{8B276BBC-836F-405C-9B33-8C9BF24C2E9F}"/>
          </ac:picMkLst>
        </pc:picChg>
        <pc:picChg chg="mod">
          <ac:chgData name="Kümmerle, Markus" userId="edb588ad-b118-44cb-93b6-335b967c9009" providerId="ADAL" clId="{E529C1B6-0D33-425F-81CA-F6082B406795}" dt="2023-01-14T15:05:43.736" v="180" actId="1037"/>
          <ac:picMkLst>
            <pc:docMk/>
            <pc:sldMk cId="1078392102" sldId="476"/>
            <ac:picMk id="31" creationId="{D14A0942-DB49-46E4-A71B-792A5725144A}"/>
          </ac:picMkLst>
        </pc:picChg>
        <pc:picChg chg="mod">
          <ac:chgData name="Kümmerle, Markus" userId="edb588ad-b118-44cb-93b6-335b967c9009" providerId="ADAL" clId="{E529C1B6-0D33-425F-81CA-F6082B406795}" dt="2023-01-27T17:26:38.534" v="295" actId="408"/>
          <ac:picMkLst>
            <pc:docMk/>
            <pc:sldMk cId="1078392102" sldId="476"/>
            <ac:picMk id="32" creationId="{16A901F4-0D14-4D96-B942-5CC14F12C906}"/>
          </ac:picMkLst>
        </pc:picChg>
        <pc:picChg chg="mod">
          <ac:chgData name="Kümmerle, Markus" userId="edb588ad-b118-44cb-93b6-335b967c9009" providerId="ADAL" clId="{E529C1B6-0D33-425F-81CA-F6082B406795}" dt="2023-01-14T15:01:20.636" v="93" actId="408"/>
          <ac:picMkLst>
            <pc:docMk/>
            <pc:sldMk cId="1078392102" sldId="476"/>
            <ac:picMk id="33" creationId="{486EB116-62CB-4834-9944-24A1A0456211}"/>
          </ac:picMkLst>
        </pc:picChg>
        <pc:picChg chg="mod">
          <ac:chgData name="Kümmerle, Markus" userId="edb588ad-b118-44cb-93b6-335b967c9009" providerId="ADAL" clId="{E529C1B6-0D33-425F-81CA-F6082B406795}" dt="2023-01-14T14:59:40.033" v="68" actId="408"/>
          <ac:picMkLst>
            <pc:docMk/>
            <pc:sldMk cId="1078392102" sldId="476"/>
            <ac:picMk id="34" creationId="{DCB7F2B5-189B-4BA7-99C8-9E4F3740C3BA}"/>
          </ac:picMkLst>
        </pc:picChg>
        <pc:picChg chg="mod">
          <ac:chgData name="Kümmerle, Markus" userId="edb588ad-b118-44cb-93b6-335b967c9009" providerId="ADAL" clId="{E529C1B6-0D33-425F-81CA-F6082B406795}" dt="2023-01-14T15:34:11.530" v="227" actId="408"/>
          <ac:picMkLst>
            <pc:docMk/>
            <pc:sldMk cId="1078392102" sldId="476"/>
            <ac:picMk id="36" creationId="{DBAD3A9A-2A63-437C-B025-FE1C8BE8FFA3}"/>
          </ac:picMkLst>
        </pc:picChg>
        <pc:picChg chg="mod">
          <ac:chgData name="Kümmerle, Markus" userId="edb588ad-b118-44cb-93b6-335b967c9009" providerId="ADAL" clId="{E529C1B6-0D33-425F-81CA-F6082B406795}" dt="2023-01-14T14:59:40.033" v="68" actId="408"/>
          <ac:picMkLst>
            <pc:docMk/>
            <pc:sldMk cId="1078392102" sldId="476"/>
            <ac:picMk id="37" creationId="{A8CBB58E-56D5-4A2C-AAE1-C8B9F0D4E0E4}"/>
          </ac:picMkLst>
        </pc:picChg>
        <pc:picChg chg="mod">
          <ac:chgData name="Kümmerle, Markus" userId="edb588ad-b118-44cb-93b6-335b967c9009" providerId="ADAL" clId="{E529C1B6-0D33-425F-81CA-F6082B406795}" dt="2023-01-14T15:34:11.530" v="227" actId="408"/>
          <ac:picMkLst>
            <pc:docMk/>
            <pc:sldMk cId="1078392102" sldId="476"/>
            <ac:picMk id="38" creationId="{06527CBD-70B8-40FB-8885-0CB8742CD665}"/>
          </ac:picMkLst>
        </pc:picChg>
        <pc:picChg chg="mod">
          <ac:chgData name="Kümmerle, Markus" userId="edb588ad-b118-44cb-93b6-335b967c9009" providerId="ADAL" clId="{E529C1B6-0D33-425F-81CA-F6082B406795}" dt="2023-01-14T15:02:52.754" v="118" actId="1038"/>
          <ac:picMkLst>
            <pc:docMk/>
            <pc:sldMk cId="1078392102" sldId="476"/>
            <ac:picMk id="39" creationId="{086B781B-9E16-4A8C-A2EA-DE2643B8D61D}"/>
          </ac:picMkLst>
        </pc:picChg>
        <pc:picChg chg="mod">
          <ac:chgData name="Kümmerle, Markus" userId="edb588ad-b118-44cb-93b6-335b967c9009" providerId="ADAL" clId="{E529C1B6-0D33-425F-81CA-F6082B406795}" dt="2023-01-14T15:05:36.405" v="162" actId="408"/>
          <ac:picMkLst>
            <pc:docMk/>
            <pc:sldMk cId="1078392102" sldId="476"/>
            <ac:picMk id="40" creationId="{4B8C509A-D63A-450A-A9CE-A73D6E118BC6}"/>
          </ac:picMkLst>
        </pc:picChg>
        <pc:picChg chg="mod">
          <ac:chgData name="Kümmerle, Markus" userId="edb588ad-b118-44cb-93b6-335b967c9009" providerId="ADAL" clId="{E529C1B6-0D33-425F-81CA-F6082B406795}" dt="2023-01-14T15:05:36.405" v="162" actId="408"/>
          <ac:picMkLst>
            <pc:docMk/>
            <pc:sldMk cId="1078392102" sldId="476"/>
            <ac:picMk id="41" creationId="{695FF3A2-599C-4625-A27E-2B781C9B0479}"/>
          </ac:picMkLst>
        </pc:picChg>
        <pc:picChg chg="mod">
          <ac:chgData name="Kümmerle, Markus" userId="edb588ad-b118-44cb-93b6-335b967c9009" providerId="ADAL" clId="{E529C1B6-0D33-425F-81CA-F6082B406795}" dt="2023-01-14T15:05:52.049" v="214" actId="1037"/>
          <ac:picMkLst>
            <pc:docMk/>
            <pc:sldMk cId="1078392102" sldId="476"/>
            <ac:picMk id="42" creationId="{0253D1F5-D366-4ED2-A1B8-394C1D96A8F2}"/>
          </ac:picMkLst>
        </pc:picChg>
        <pc:picChg chg="mod">
          <ac:chgData name="Kümmerle, Markus" userId="edb588ad-b118-44cb-93b6-335b967c9009" providerId="ADAL" clId="{E529C1B6-0D33-425F-81CA-F6082B406795}" dt="2023-01-14T15:01:20.636" v="93" actId="408"/>
          <ac:picMkLst>
            <pc:docMk/>
            <pc:sldMk cId="1078392102" sldId="476"/>
            <ac:picMk id="44" creationId="{329AD4BF-4028-44EA-8861-1DC1066F5473}"/>
          </ac:picMkLst>
        </pc:picChg>
        <pc:picChg chg="mod">
          <ac:chgData name="Kümmerle, Markus" userId="edb588ad-b118-44cb-93b6-335b967c9009" providerId="ADAL" clId="{E529C1B6-0D33-425F-81CA-F6082B406795}" dt="2023-01-14T15:34:11.530" v="227" actId="408"/>
          <ac:picMkLst>
            <pc:docMk/>
            <pc:sldMk cId="1078392102" sldId="476"/>
            <ac:picMk id="45" creationId="{BA4AB2BA-B416-4BBC-8423-24F69231661B}"/>
          </ac:picMkLst>
        </pc:picChg>
        <pc:picChg chg="mod">
          <ac:chgData name="Kümmerle, Markus" userId="edb588ad-b118-44cb-93b6-335b967c9009" providerId="ADAL" clId="{E529C1B6-0D33-425F-81CA-F6082B406795}" dt="2023-01-14T15:34:11.530" v="227" actId="408"/>
          <ac:picMkLst>
            <pc:docMk/>
            <pc:sldMk cId="1078392102" sldId="476"/>
            <ac:picMk id="46" creationId="{1AC00ECE-283D-48BB-A90C-2FAE1DE74A97}"/>
          </ac:picMkLst>
        </pc:picChg>
        <pc:picChg chg="mod">
          <ac:chgData name="Kümmerle, Markus" userId="edb588ad-b118-44cb-93b6-335b967c9009" providerId="ADAL" clId="{E529C1B6-0D33-425F-81CA-F6082B406795}" dt="2023-01-14T15:02:32.454" v="112" actId="408"/>
          <ac:picMkLst>
            <pc:docMk/>
            <pc:sldMk cId="1078392102" sldId="476"/>
            <ac:picMk id="47" creationId="{9BA122E6-520A-4EEB-BB7E-A1FD8CA99C78}"/>
          </ac:picMkLst>
        </pc:picChg>
        <pc:picChg chg="mod">
          <ac:chgData name="Kümmerle, Markus" userId="edb588ad-b118-44cb-93b6-335b967c9009" providerId="ADAL" clId="{E529C1B6-0D33-425F-81CA-F6082B406795}" dt="2023-01-14T15:02:49.269" v="116" actId="1038"/>
          <ac:picMkLst>
            <pc:docMk/>
            <pc:sldMk cId="1078392102" sldId="476"/>
            <ac:picMk id="48" creationId="{B19288B2-C708-4040-AF75-49394FC86A02}"/>
          </ac:picMkLst>
        </pc:picChg>
        <pc:picChg chg="mod">
          <ac:chgData name="Kümmerle, Markus" userId="edb588ad-b118-44cb-93b6-335b967c9009" providerId="ADAL" clId="{E529C1B6-0D33-425F-81CA-F6082B406795}" dt="2023-01-14T15:01:20.636" v="93" actId="408"/>
          <ac:picMkLst>
            <pc:docMk/>
            <pc:sldMk cId="1078392102" sldId="476"/>
            <ac:picMk id="49" creationId="{9F36EC92-AEDF-4D23-A905-00C7B7C6B194}"/>
          </ac:picMkLst>
        </pc:picChg>
        <pc:picChg chg="mod">
          <ac:chgData name="Kümmerle, Markus" userId="edb588ad-b118-44cb-93b6-335b967c9009" providerId="ADAL" clId="{E529C1B6-0D33-425F-81CA-F6082B406795}" dt="2023-01-27T17:26:38.534" v="295" actId="408"/>
          <ac:picMkLst>
            <pc:docMk/>
            <pc:sldMk cId="1078392102" sldId="476"/>
            <ac:picMk id="50" creationId="{0491DD10-E47D-4697-B76B-43536CA5B387}"/>
          </ac:picMkLst>
        </pc:picChg>
        <pc:picChg chg="mod">
          <ac:chgData name="Kümmerle, Markus" userId="edb588ad-b118-44cb-93b6-335b967c9009" providerId="ADAL" clId="{E529C1B6-0D33-425F-81CA-F6082B406795}" dt="2023-01-27T17:26:38.534" v="295" actId="408"/>
          <ac:picMkLst>
            <pc:docMk/>
            <pc:sldMk cId="1078392102" sldId="476"/>
            <ac:picMk id="51" creationId="{993657B1-74CC-4A1E-A041-F319E5065F51}"/>
          </ac:picMkLst>
        </pc:picChg>
        <pc:picChg chg="mod">
          <ac:chgData name="Kümmerle, Markus" userId="edb588ad-b118-44cb-93b6-335b967c9009" providerId="ADAL" clId="{E529C1B6-0D33-425F-81CA-F6082B406795}" dt="2023-01-14T15:02:27.938" v="111" actId="12789"/>
          <ac:picMkLst>
            <pc:docMk/>
            <pc:sldMk cId="1078392102" sldId="476"/>
            <ac:picMk id="52" creationId="{8BF0111A-744C-4F25-8259-575938B47F05}"/>
          </ac:picMkLst>
        </pc:picChg>
        <pc:picChg chg="mod">
          <ac:chgData name="Kümmerle, Markus" userId="edb588ad-b118-44cb-93b6-335b967c9009" providerId="ADAL" clId="{E529C1B6-0D33-425F-81CA-F6082B406795}" dt="2023-01-14T14:58:08.943" v="45" actId="1036"/>
          <ac:picMkLst>
            <pc:docMk/>
            <pc:sldMk cId="1078392102" sldId="476"/>
            <ac:picMk id="53" creationId="{F773404F-7085-42E8-84B3-80625B7A31CF}"/>
          </ac:picMkLst>
        </pc:picChg>
        <pc:picChg chg="mod">
          <ac:chgData name="Kümmerle, Markus" userId="edb588ad-b118-44cb-93b6-335b967c9009" providerId="ADAL" clId="{E529C1B6-0D33-425F-81CA-F6082B406795}" dt="2023-01-14T14:58:08.943" v="45" actId="1036"/>
          <ac:picMkLst>
            <pc:docMk/>
            <pc:sldMk cId="1078392102" sldId="476"/>
            <ac:picMk id="54" creationId="{6677E182-5023-4DEC-82E1-C59BC0EF4E3E}"/>
          </ac:picMkLst>
        </pc:picChg>
        <pc:picChg chg="mod">
          <ac:chgData name="Kümmerle, Markus" userId="edb588ad-b118-44cb-93b6-335b967c9009" providerId="ADAL" clId="{E529C1B6-0D33-425F-81CA-F6082B406795}" dt="2023-01-14T15:01:20.636" v="93" actId="408"/>
          <ac:picMkLst>
            <pc:docMk/>
            <pc:sldMk cId="1078392102" sldId="476"/>
            <ac:picMk id="55" creationId="{37F213E2-E7FA-47E1-AB99-62DD5CAD107C}"/>
          </ac:picMkLst>
        </pc:picChg>
        <pc:picChg chg="mod">
          <ac:chgData name="Kümmerle, Markus" userId="edb588ad-b118-44cb-93b6-335b967c9009" providerId="ADAL" clId="{E529C1B6-0D33-425F-81CA-F6082B406795}" dt="2023-01-14T15:01:20.636" v="93" actId="408"/>
          <ac:picMkLst>
            <pc:docMk/>
            <pc:sldMk cId="1078392102" sldId="476"/>
            <ac:picMk id="56" creationId="{33143BD9-69CF-46DF-9959-357A92990F1C}"/>
          </ac:picMkLst>
        </pc:picChg>
        <pc:picChg chg="mod">
          <ac:chgData name="Kümmerle, Markus" userId="edb588ad-b118-44cb-93b6-335b967c9009" providerId="ADAL" clId="{E529C1B6-0D33-425F-81CA-F6082B406795}" dt="2023-01-14T14:59:40.033" v="68" actId="408"/>
          <ac:picMkLst>
            <pc:docMk/>
            <pc:sldMk cId="1078392102" sldId="476"/>
            <ac:picMk id="57" creationId="{16D1BF50-6315-4765-BBAF-E887F958B33D}"/>
          </ac:picMkLst>
        </pc:picChg>
        <pc:picChg chg="mod">
          <ac:chgData name="Kümmerle, Markus" userId="edb588ad-b118-44cb-93b6-335b967c9009" providerId="ADAL" clId="{E529C1B6-0D33-425F-81CA-F6082B406795}" dt="2023-01-14T15:34:11.530" v="227" actId="408"/>
          <ac:picMkLst>
            <pc:docMk/>
            <pc:sldMk cId="1078392102" sldId="476"/>
            <ac:picMk id="58" creationId="{4659AFE2-680A-4CB2-827A-FFD2AD439B23}"/>
          </ac:picMkLst>
        </pc:picChg>
        <pc:picChg chg="mod">
          <ac:chgData name="Kümmerle, Markus" userId="edb588ad-b118-44cb-93b6-335b967c9009" providerId="ADAL" clId="{E529C1B6-0D33-425F-81CA-F6082B406795}" dt="2023-01-14T15:34:11.530" v="227" actId="408"/>
          <ac:picMkLst>
            <pc:docMk/>
            <pc:sldMk cId="1078392102" sldId="476"/>
            <ac:picMk id="59" creationId="{089C82E4-78AD-4275-B1B1-AA0A5CA49DAD}"/>
          </ac:picMkLst>
        </pc:picChg>
        <pc:picChg chg="mod">
          <ac:chgData name="Kümmerle, Markus" userId="edb588ad-b118-44cb-93b6-335b967c9009" providerId="ADAL" clId="{E529C1B6-0D33-425F-81CA-F6082B406795}" dt="2023-01-14T15:05:32.622" v="161" actId="12789"/>
          <ac:picMkLst>
            <pc:docMk/>
            <pc:sldMk cId="1078392102" sldId="476"/>
            <ac:picMk id="60" creationId="{E9B8CEF0-F6AF-49F4-B63D-6B7A61B9B85F}"/>
          </ac:picMkLst>
        </pc:picChg>
        <pc:picChg chg="mod">
          <ac:chgData name="Kümmerle, Markus" userId="edb588ad-b118-44cb-93b6-335b967c9009" providerId="ADAL" clId="{E529C1B6-0D33-425F-81CA-F6082B406795}" dt="2023-01-14T14:59:40.033" v="68" actId="408"/>
          <ac:picMkLst>
            <pc:docMk/>
            <pc:sldMk cId="1078392102" sldId="476"/>
            <ac:picMk id="61" creationId="{D5D197E2-5366-4600-85F1-DEF46E8FA27E}"/>
          </ac:picMkLst>
        </pc:picChg>
        <pc:picChg chg="mod">
          <ac:chgData name="Kümmerle, Markus" userId="edb588ad-b118-44cb-93b6-335b967c9009" providerId="ADAL" clId="{E529C1B6-0D33-425F-81CA-F6082B406795}" dt="2023-01-14T15:01:20.636" v="93" actId="408"/>
          <ac:picMkLst>
            <pc:docMk/>
            <pc:sldMk cId="1078392102" sldId="476"/>
            <ac:picMk id="62" creationId="{9C68D396-ECCA-4573-B02D-68AE77087CA3}"/>
          </ac:picMkLst>
        </pc:picChg>
        <pc:picChg chg="mod">
          <ac:chgData name="Kümmerle, Markus" userId="edb588ad-b118-44cb-93b6-335b967c9009" providerId="ADAL" clId="{E529C1B6-0D33-425F-81CA-F6082B406795}" dt="2023-01-14T14:59:35.732" v="67" actId="12789"/>
          <ac:picMkLst>
            <pc:docMk/>
            <pc:sldMk cId="1078392102" sldId="476"/>
            <ac:picMk id="63" creationId="{1F912CD0-0288-4149-B18C-ABA0F8876525}"/>
          </ac:picMkLst>
        </pc:picChg>
        <pc:picChg chg="mod">
          <ac:chgData name="Kümmerle, Markus" userId="edb588ad-b118-44cb-93b6-335b967c9009" providerId="ADAL" clId="{E529C1B6-0D33-425F-81CA-F6082B406795}" dt="2023-01-27T17:26:48.204" v="313" actId="1038"/>
          <ac:picMkLst>
            <pc:docMk/>
            <pc:sldMk cId="1078392102" sldId="476"/>
            <ac:picMk id="64" creationId="{9AA09A11-EC07-4DE6-BDF3-C808D3CF062A}"/>
          </ac:picMkLst>
        </pc:picChg>
        <pc:picChg chg="add mod">
          <ac:chgData name="Kümmerle, Markus" userId="edb588ad-b118-44cb-93b6-335b967c9009" providerId="ADAL" clId="{E529C1B6-0D33-425F-81CA-F6082B406795}" dt="2023-01-27T17:26:38.534" v="295" actId="408"/>
          <ac:picMkLst>
            <pc:docMk/>
            <pc:sldMk cId="1078392102" sldId="476"/>
            <ac:picMk id="65" creationId="{E7C250A5-3946-4C8D-977F-8EBEF0B25855}"/>
          </ac:picMkLst>
        </pc:picChg>
        <pc:picChg chg="add mod">
          <ac:chgData name="Kümmerle, Markus" userId="edb588ad-b118-44cb-93b6-335b967c9009" providerId="ADAL" clId="{E529C1B6-0D33-425F-81CA-F6082B406795}" dt="2023-01-14T14:59:40.033" v="68" actId="408"/>
          <ac:picMkLst>
            <pc:docMk/>
            <pc:sldMk cId="1078392102" sldId="476"/>
            <ac:picMk id="66" creationId="{3FE277F7-E665-4F58-A170-FF8264A8833C}"/>
          </ac:picMkLst>
        </pc:picChg>
        <pc:picChg chg="add mod">
          <ac:chgData name="Kümmerle, Markus" userId="edb588ad-b118-44cb-93b6-335b967c9009" providerId="ADAL" clId="{E529C1B6-0D33-425F-81CA-F6082B406795}" dt="2023-01-14T14:59:40.033" v="68" actId="408"/>
          <ac:picMkLst>
            <pc:docMk/>
            <pc:sldMk cId="1078392102" sldId="476"/>
            <ac:picMk id="67" creationId="{FEA5A152-5A54-42E4-AE6F-0FC113F09CBA}"/>
          </ac:picMkLst>
        </pc:picChg>
        <pc:picChg chg="add mod">
          <ac:chgData name="Kümmerle, Markus" userId="edb588ad-b118-44cb-93b6-335b967c9009" providerId="ADAL" clId="{E529C1B6-0D33-425F-81CA-F6082B406795}" dt="2023-01-14T14:59:35.732" v="67" actId="12789"/>
          <ac:picMkLst>
            <pc:docMk/>
            <pc:sldMk cId="1078392102" sldId="476"/>
            <ac:picMk id="68" creationId="{483118B3-0C67-4C40-97F9-641597CEE0D6}"/>
          </ac:picMkLst>
        </pc:picChg>
        <pc:picChg chg="add mod">
          <ac:chgData name="Kümmerle, Markus" userId="edb588ad-b118-44cb-93b6-335b967c9009" providerId="ADAL" clId="{E529C1B6-0D33-425F-81CA-F6082B406795}" dt="2023-01-14T15:02:32.454" v="112" actId="408"/>
          <ac:picMkLst>
            <pc:docMk/>
            <pc:sldMk cId="1078392102" sldId="476"/>
            <ac:picMk id="78" creationId="{D69C9E31-C6CE-4F5C-8A2C-79DA9EFB97DC}"/>
          </ac:picMkLst>
        </pc:picChg>
        <pc:picChg chg="add mod">
          <ac:chgData name="Kümmerle, Markus" userId="edb588ad-b118-44cb-93b6-335b967c9009" providerId="ADAL" clId="{E529C1B6-0D33-425F-81CA-F6082B406795}" dt="2023-01-14T15:34:11.530" v="227" actId="408"/>
          <ac:picMkLst>
            <pc:docMk/>
            <pc:sldMk cId="1078392102" sldId="476"/>
            <ac:picMk id="79" creationId="{AFBBF720-4BB6-4BBF-A045-A3AC1C7E1906}"/>
          </ac:picMkLst>
        </pc:picChg>
        <pc:picChg chg="add mod">
          <ac:chgData name="Kümmerle, Markus" userId="edb588ad-b118-44cb-93b6-335b967c9009" providerId="ADAL" clId="{E529C1B6-0D33-425F-81CA-F6082B406795}" dt="2023-01-14T15:05:36.405" v="162" actId="408"/>
          <ac:picMkLst>
            <pc:docMk/>
            <pc:sldMk cId="1078392102" sldId="476"/>
            <ac:picMk id="80" creationId="{2E8F133E-75B4-4585-B38A-414F566F3CB7}"/>
          </ac:picMkLst>
        </pc:picChg>
        <pc:picChg chg="add mod">
          <ac:chgData name="Kümmerle, Markus" userId="edb588ad-b118-44cb-93b6-335b967c9009" providerId="ADAL" clId="{E529C1B6-0D33-425F-81CA-F6082B406795}" dt="2023-01-27T17:00:36.889" v="290" actId="1076"/>
          <ac:picMkLst>
            <pc:docMk/>
            <pc:sldMk cId="1078392102" sldId="476"/>
            <ac:picMk id="81" creationId="{5168B1F3-440B-4138-941F-DE19A4103F5C}"/>
          </ac:picMkLst>
        </pc:picChg>
        <pc:picChg chg="add mod">
          <ac:chgData name="Kümmerle, Markus" userId="edb588ad-b118-44cb-93b6-335b967c9009" providerId="ADAL" clId="{E529C1B6-0D33-425F-81CA-F6082B406795}" dt="2023-01-27T17:26:53.807" v="329" actId="1038"/>
          <ac:picMkLst>
            <pc:docMk/>
            <pc:sldMk cId="1078392102" sldId="476"/>
            <ac:picMk id="82" creationId="{C0A83579-8F7B-487D-89B3-B3E7BCDE7EAD}"/>
          </ac:picMkLst>
        </pc:picChg>
      </pc:sldChg>
    </pc:docChg>
  </pc:docChgLst>
  <pc:docChgLst>
    <pc:chgData name="Kümmerle, Markus" userId="edb588ad-b118-44cb-93b6-335b967c9009" providerId="ADAL" clId="{77B16F2A-14AF-4600-899B-D7FBDFF3091F}"/>
    <pc:docChg chg="undo redo custSel modSld">
      <pc:chgData name="Kümmerle, Markus" userId="edb588ad-b118-44cb-93b6-335b967c9009" providerId="ADAL" clId="{77B16F2A-14AF-4600-899B-D7FBDFF3091F}" dt="2022-09-30T11:59:14.022" v="362" actId="1036"/>
      <pc:docMkLst>
        <pc:docMk/>
      </pc:docMkLst>
      <pc:sldChg chg="addSp delSp modSp mod">
        <pc:chgData name="Kümmerle, Markus" userId="edb588ad-b118-44cb-93b6-335b967c9009" providerId="ADAL" clId="{77B16F2A-14AF-4600-899B-D7FBDFF3091F}" dt="2022-09-30T11:59:14.022" v="362" actId="1036"/>
        <pc:sldMkLst>
          <pc:docMk/>
          <pc:sldMk cId="1078392102" sldId="476"/>
        </pc:sldMkLst>
        <pc:spChg chg="mod">
          <ac:chgData name="Kümmerle, Markus" userId="edb588ad-b118-44cb-93b6-335b967c9009" providerId="ADAL" clId="{77B16F2A-14AF-4600-899B-D7FBDFF3091F}" dt="2022-09-30T08:28:26.441" v="58" actId="20577"/>
          <ac:spMkLst>
            <pc:docMk/>
            <pc:sldMk cId="1078392102" sldId="476"/>
            <ac:spMk id="2" creationId="{CD5275E9-6057-4486-B63F-567ED92B7275}"/>
          </ac:spMkLst>
        </pc:spChg>
        <pc:spChg chg="mod">
          <ac:chgData name="Kümmerle, Markus" userId="edb588ad-b118-44cb-93b6-335b967c9009" providerId="ADAL" clId="{77B16F2A-14AF-4600-899B-D7FBDFF3091F}" dt="2022-09-30T11:57:55.359" v="348" actId="1076"/>
          <ac:spMkLst>
            <pc:docMk/>
            <pc:sldMk cId="1078392102" sldId="476"/>
            <ac:spMk id="43" creationId="{BDFB9A18-73B4-4CCA-B372-37EFB554C165}"/>
          </ac:spMkLst>
        </pc:spChg>
        <pc:picChg chg="mod">
          <ac:chgData name="Kümmerle, Markus" userId="edb588ad-b118-44cb-93b6-335b967c9009" providerId="ADAL" clId="{77B16F2A-14AF-4600-899B-D7FBDFF3091F}" dt="2022-09-30T11:59:14.022" v="362" actId="1036"/>
          <ac:picMkLst>
            <pc:docMk/>
            <pc:sldMk cId="1078392102" sldId="476"/>
            <ac:picMk id="5" creationId="{2F5A3DE1-64B6-4EDF-8581-AC4866695EFC}"/>
          </ac:picMkLst>
        </pc:picChg>
        <pc:picChg chg="mod">
          <ac:chgData name="Kümmerle, Markus" userId="edb588ad-b118-44cb-93b6-335b967c9009" providerId="ADAL" clId="{77B16F2A-14AF-4600-899B-D7FBDFF3091F}" dt="2022-09-30T11:59:14.022" v="362" actId="1036"/>
          <ac:picMkLst>
            <pc:docMk/>
            <pc:sldMk cId="1078392102" sldId="476"/>
            <ac:picMk id="6" creationId="{0FF0977A-195B-4666-81D1-169F6FA80357}"/>
          </ac:picMkLst>
        </pc:picChg>
        <pc:picChg chg="mod">
          <ac:chgData name="Kümmerle, Markus" userId="edb588ad-b118-44cb-93b6-335b967c9009" providerId="ADAL" clId="{77B16F2A-14AF-4600-899B-D7FBDFF3091F}" dt="2022-09-30T11:59:14.022" v="362" actId="1036"/>
          <ac:picMkLst>
            <pc:docMk/>
            <pc:sldMk cId="1078392102" sldId="476"/>
            <ac:picMk id="7" creationId="{037C97D1-DFA5-489E-80E0-5896E2B9919E}"/>
          </ac:picMkLst>
        </pc:picChg>
        <pc:picChg chg="del mod">
          <ac:chgData name="Kümmerle, Markus" userId="edb588ad-b118-44cb-93b6-335b967c9009" providerId="ADAL" clId="{77B16F2A-14AF-4600-899B-D7FBDFF3091F}" dt="2022-09-30T11:54:43.160" v="299" actId="478"/>
          <ac:picMkLst>
            <pc:docMk/>
            <pc:sldMk cId="1078392102" sldId="476"/>
            <ac:picMk id="8" creationId="{57028D8E-9C3A-470E-B249-0D059513EEE2}"/>
          </ac:picMkLst>
        </pc:picChg>
        <pc:picChg chg="add mod">
          <ac:chgData name="Kümmerle, Markus" userId="edb588ad-b118-44cb-93b6-335b967c9009" providerId="ADAL" clId="{77B16F2A-14AF-4600-899B-D7FBDFF3091F}" dt="2022-09-15T13:57:57.676" v="4" actId="1076"/>
          <ac:picMkLst>
            <pc:docMk/>
            <pc:sldMk cId="1078392102" sldId="476"/>
            <ac:picMk id="10" creationId="{739EFBD0-2B5F-4855-824C-8BF9F8AA0E46}"/>
          </ac:picMkLst>
        </pc:picChg>
        <pc:picChg chg="add mod">
          <ac:chgData name="Kümmerle, Markus" userId="edb588ad-b118-44cb-93b6-335b967c9009" providerId="ADAL" clId="{77B16F2A-14AF-4600-899B-D7FBDFF3091F}" dt="2022-09-30T11:56:28.923" v="340" actId="408"/>
          <ac:picMkLst>
            <pc:docMk/>
            <pc:sldMk cId="1078392102" sldId="476"/>
            <ac:picMk id="11" creationId="{F143883A-F369-4E88-B4E1-F13C08BBE969}"/>
          </ac:picMkLst>
        </pc:picChg>
        <pc:picChg chg="del">
          <ac:chgData name="Kümmerle, Markus" userId="edb588ad-b118-44cb-93b6-335b967c9009" providerId="ADAL" clId="{77B16F2A-14AF-4600-899B-D7FBDFF3091F}" dt="2022-09-15T13:57:52.236" v="3" actId="478"/>
          <ac:picMkLst>
            <pc:docMk/>
            <pc:sldMk cId="1078392102" sldId="476"/>
            <ac:picMk id="12" creationId="{88409D5E-A1A0-477A-A82A-0AF69C898AE9}"/>
          </ac:picMkLst>
        </pc:picChg>
        <pc:picChg chg="mod">
          <ac:chgData name="Kümmerle, Markus" userId="edb588ad-b118-44cb-93b6-335b967c9009" providerId="ADAL" clId="{77B16F2A-14AF-4600-899B-D7FBDFF3091F}" dt="2022-09-30T11:59:14.022" v="362" actId="1036"/>
          <ac:picMkLst>
            <pc:docMk/>
            <pc:sldMk cId="1078392102" sldId="476"/>
            <ac:picMk id="27" creationId="{030DB03A-0895-4112-8649-533038B3969B}"/>
          </ac:picMkLst>
        </pc:picChg>
        <pc:picChg chg="mod">
          <ac:chgData name="Kümmerle, Markus" userId="edb588ad-b118-44cb-93b6-335b967c9009" providerId="ADAL" clId="{77B16F2A-14AF-4600-899B-D7FBDFF3091F}" dt="2022-09-30T11:59:14.022" v="362" actId="1036"/>
          <ac:picMkLst>
            <pc:docMk/>
            <pc:sldMk cId="1078392102" sldId="476"/>
            <ac:picMk id="28" creationId="{8B276BBC-836F-405C-9B33-8C9BF24C2E9F}"/>
          </ac:picMkLst>
        </pc:picChg>
        <pc:picChg chg="mod">
          <ac:chgData name="Kümmerle, Markus" userId="edb588ad-b118-44cb-93b6-335b967c9009" providerId="ADAL" clId="{77B16F2A-14AF-4600-899B-D7FBDFF3091F}" dt="2022-09-30T11:59:14.022" v="362" actId="1036"/>
          <ac:picMkLst>
            <pc:docMk/>
            <pc:sldMk cId="1078392102" sldId="476"/>
            <ac:picMk id="31" creationId="{D14A0942-DB49-46E4-A71B-792A5725144A}"/>
          </ac:picMkLst>
        </pc:picChg>
        <pc:picChg chg="mod">
          <ac:chgData name="Kümmerle, Markus" userId="edb588ad-b118-44cb-93b6-335b967c9009" providerId="ADAL" clId="{77B16F2A-14AF-4600-899B-D7FBDFF3091F}" dt="2022-09-30T11:56:28.923" v="340" actId="408"/>
          <ac:picMkLst>
            <pc:docMk/>
            <pc:sldMk cId="1078392102" sldId="476"/>
            <ac:picMk id="32" creationId="{16A901F4-0D14-4D96-B942-5CC14F12C906}"/>
          </ac:picMkLst>
        </pc:picChg>
        <pc:picChg chg="mod">
          <ac:chgData name="Kümmerle, Markus" userId="edb588ad-b118-44cb-93b6-335b967c9009" providerId="ADAL" clId="{77B16F2A-14AF-4600-899B-D7FBDFF3091F}" dt="2022-09-30T11:59:14.022" v="362" actId="1036"/>
          <ac:picMkLst>
            <pc:docMk/>
            <pc:sldMk cId="1078392102" sldId="476"/>
            <ac:picMk id="33" creationId="{486EB116-62CB-4834-9944-24A1A0456211}"/>
          </ac:picMkLst>
        </pc:picChg>
        <pc:picChg chg="mod">
          <ac:chgData name="Kümmerle, Markus" userId="edb588ad-b118-44cb-93b6-335b967c9009" providerId="ADAL" clId="{77B16F2A-14AF-4600-899B-D7FBDFF3091F}" dt="2022-09-30T11:56:59.076" v="345" actId="408"/>
          <ac:picMkLst>
            <pc:docMk/>
            <pc:sldMk cId="1078392102" sldId="476"/>
            <ac:picMk id="34" creationId="{DCB7F2B5-189B-4BA7-99C8-9E4F3740C3BA}"/>
          </ac:picMkLst>
        </pc:picChg>
        <pc:picChg chg="mod">
          <ac:chgData name="Kümmerle, Markus" userId="edb588ad-b118-44cb-93b6-335b967c9009" providerId="ADAL" clId="{77B16F2A-14AF-4600-899B-D7FBDFF3091F}" dt="2022-09-30T11:59:14.022" v="362" actId="1036"/>
          <ac:picMkLst>
            <pc:docMk/>
            <pc:sldMk cId="1078392102" sldId="476"/>
            <ac:picMk id="36" creationId="{DBAD3A9A-2A63-437C-B025-FE1C8BE8FFA3}"/>
          </ac:picMkLst>
        </pc:picChg>
        <pc:picChg chg="mod">
          <ac:chgData name="Kümmerle, Markus" userId="edb588ad-b118-44cb-93b6-335b967c9009" providerId="ADAL" clId="{77B16F2A-14AF-4600-899B-D7FBDFF3091F}" dt="2022-09-30T11:56:59.076" v="345" actId="408"/>
          <ac:picMkLst>
            <pc:docMk/>
            <pc:sldMk cId="1078392102" sldId="476"/>
            <ac:picMk id="37" creationId="{A8CBB58E-56D5-4A2C-AAE1-C8B9F0D4E0E4}"/>
          </ac:picMkLst>
        </pc:picChg>
        <pc:picChg chg="mod">
          <ac:chgData name="Kümmerle, Markus" userId="edb588ad-b118-44cb-93b6-335b967c9009" providerId="ADAL" clId="{77B16F2A-14AF-4600-899B-D7FBDFF3091F}" dt="2022-09-30T11:59:14.022" v="362" actId="1036"/>
          <ac:picMkLst>
            <pc:docMk/>
            <pc:sldMk cId="1078392102" sldId="476"/>
            <ac:picMk id="38" creationId="{06527CBD-70B8-40FB-8885-0CB8742CD665}"/>
          </ac:picMkLst>
        </pc:picChg>
        <pc:picChg chg="mod">
          <ac:chgData name="Kümmerle, Markus" userId="edb588ad-b118-44cb-93b6-335b967c9009" providerId="ADAL" clId="{77B16F2A-14AF-4600-899B-D7FBDFF3091F}" dt="2022-09-30T11:59:14.022" v="362" actId="1036"/>
          <ac:picMkLst>
            <pc:docMk/>
            <pc:sldMk cId="1078392102" sldId="476"/>
            <ac:picMk id="39" creationId="{086B781B-9E16-4A8C-A2EA-DE2643B8D61D}"/>
          </ac:picMkLst>
        </pc:picChg>
        <pc:picChg chg="mod">
          <ac:chgData name="Kümmerle, Markus" userId="edb588ad-b118-44cb-93b6-335b967c9009" providerId="ADAL" clId="{77B16F2A-14AF-4600-899B-D7FBDFF3091F}" dt="2022-09-30T11:59:14.022" v="362" actId="1036"/>
          <ac:picMkLst>
            <pc:docMk/>
            <pc:sldMk cId="1078392102" sldId="476"/>
            <ac:picMk id="40" creationId="{4B8C509A-D63A-450A-A9CE-A73D6E118BC6}"/>
          </ac:picMkLst>
        </pc:picChg>
        <pc:picChg chg="mod">
          <ac:chgData name="Kümmerle, Markus" userId="edb588ad-b118-44cb-93b6-335b967c9009" providerId="ADAL" clId="{77B16F2A-14AF-4600-899B-D7FBDFF3091F}" dt="2022-09-30T11:59:14.022" v="362" actId="1036"/>
          <ac:picMkLst>
            <pc:docMk/>
            <pc:sldMk cId="1078392102" sldId="476"/>
            <ac:picMk id="41" creationId="{695FF3A2-599C-4625-A27E-2B781C9B0479}"/>
          </ac:picMkLst>
        </pc:picChg>
        <pc:picChg chg="mod">
          <ac:chgData name="Kümmerle, Markus" userId="edb588ad-b118-44cb-93b6-335b967c9009" providerId="ADAL" clId="{77B16F2A-14AF-4600-899B-D7FBDFF3091F}" dt="2022-09-30T11:59:14.022" v="362" actId="1036"/>
          <ac:picMkLst>
            <pc:docMk/>
            <pc:sldMk cId="1078392102" sldId="476"/>
            <ac:picMk id="42" creationId="{0253D1F5-D366-4ED2-A1B8-394C1D96A8F2}"/>
          </ac:picMkLst>
        </pc:picChg>
        <pc:picChg chg="mod">
          <ac:chgData name="Kümmerle, Markus" userId="edb588ad-b118-44cb-93b6-335b967c9009" providerId="ADAL" clId="{77B16F2A-14AF-4600-899B-D7FBDFF3091F}" dt="2022-09-30T11:59:14.022" v="362" actId="1036"/>
          <ac:picMkLst>
            <pc:docMk/>
            <pc:sldMk cId="1078392102" sldId="476"/>
            <ac:picMk id="44" creationId="{329AD4BF-4028-44EA-8861-1DC1066F5473}"/>
          </ac:picMkLst>
        </pc:picChg>
        <pc:picChg chg="mod">
          <ac:chgData name="Kümmerle, Markus" userId="edb588ad-b118-44cb-93b6-335b967c9009" providerId="ADAL" clId="{77B16F2A-14AF-4600-899B-D7FBDFF3091F}" dt="2022-09-30T11:59:14.022" v="362" actId="1036"/>
          <ac:picMkLst>
            <pc:docMk/>
            <pc:sldMk cId="1078392102" sldId="476"/>
            <ac:picMk id="45" creationId="{BA4AB2BA-B416-4BBC-8423-24F69231661B}"/>
          </ac:picMkLst>
        </pc:picChg>
        <pc:picChg chg="mod">
          <ac:chgData name="Kümmerle, Markus" userId="edb588ad-b118-44cb-93b6-335b967c9009" providerId="ADAL" clId="{77B16F2A-14AF-4600-899B-D7FBDFF3091F}" dt="2022-09-30T11:59:14.022" v="362" actId="1036"/>
          <ac:picMkLst>
            <pc:docMk/>
            <pc:sldMk cId="1078392102" sldId="476"/>
            <ac:picMk id="46" creationId="{1AC00ECE-283D-48BB-A90C-2FAE1DE74A97}"/>
          </ac:picMkLst>
        </pc:picChg>
        <pc:picChg chg="mod">
          <ac:chgData name="Kümmerle, Markus" userId="edb588ad-b118-44cb-93b6-335b967c9009" providerId="ADAL" clId="{77B16F2A-14AF-4600-899B-D7FBDFF3091F}" dt="2022-09-30T11:59:14.022" v="362" actId="1036"/>
          <ac:picMkLst>
            <pc:docMk/>
            <pc:sldMk cId="1078392102" sldId="476"/>
            <ac:picMk id="47" creationId="{9BA122E6-520A-4EEB-BB7E-A1FD8CA99C78}"/>
          </ac:picMkLst>
        </pc:picChg>
        <pc:picChg chg="mod">
          <ac:chgData name="Kümmerle, Markus" userId="edb588ad-b118-44cb-93b6-335b967c9009" providerId="ADAL" clId="{77B16F2A-14AF-4600-899B-D7FBDFF3091F}" dt="2022-09-30T11:59:14.022" v="362" actId="1036"/>
          <ac:picMkLst>
            <pc:docMk/>
            <pc:sldMk cId="1078392102" sldId="476"/>
            <ac:picMk id="48" creationId="{B19288B2-C708-4040-AF75-49394FC86A02}"/>
          </ac:picMkLst>
        </pc:picChg>
        <pc:picChg chg="mod">
          <ac:chgData name="Kümmerle, Markus" userId="edb588ad-b118-44cb-93b6-335b967c9009" providerId="ADAL" clId="{77B16F2A-14AF-4600-899B-D7FBDFF3091F}" dt="2022-09-30T11:59:14.022" v="362" actId="1036"/>
          <ac:picMkLst>
            <pc:docMk/>
            <pc:sldMk cId="1078392102" sldId="476"/>
            <ac:picMk id="49" creationId="{9F36EC92-AEDF-4D23-A905-00C7B7C6B194}"/>
          </ac:picMkLst>
        </pc:picChg>
        <pc:picChg chg="mod">
          <ac:chgData name="Kümmerle, Markus" userId="edb588ad-b118-44cb-93b6-335b967c9009" providerId="ADAL" clId="{77B16F2A-14AF-4600-899B-D7FBDFF3091F}" dt="2022-09-30T11:56:28.923" v="340" actId="408"/>
          <ac:picMkLst>
            <pc:docMk/>
            <pc:sldMk cId="1078392102" sldId="476"/>
            <ac:picMk id="50" creationId="{0491DD10-E47D-4697-B76B-43536CA5B387}"/>
          </ac:picMkLst>
        </pc:picChg>
        <pc:picChg chg="mod">
          <ac:chgData name="Kümmerle, Markus" userId="edb588ad-b118-44cb-93b6-335b967c9009" providerId="ADAL" clId="{77B16F2A-14AF-4600-899B-D7FBDFF3091F}" dt="2022-09-30T11:56:28.923" v="340" actId="408"/>
          <ac:picMkLst>
            <pc:docMk/>
            <pc:sldMk cId="1078392102" sldId="476"/>
            <ac:picMk id="51" creationId="{993657B1-74CC-4A1E-A041-F319E5065F51}"/>
          </ac:picMkLst>
        </pc:picChg>
        <pc:picChg chg="mod">
          <ac:chgData name="Kümmerle, Markus" userId="edb588ad-b118-44cb-93b6-335b967c9009" providerId="ADAL" clId="{77B16F2A-14AF-4600-899B-D7FBDFF3091F}" dt="2022-09-30T11:59:14.022" v="362" actId="1036"/>
          <ac:picMkLst>
            <pc:docMk/>
            <pc:sldMk cId="1078392102" sldId="476"/>
            <ac:picMk id="52" creationId="{8BF0111A-744C-4F25-8259-575938B47F05}"/>
          </ac:picMkLst>
        </pc:picChg>
        <pc:picChg chg="mod">
          <ac:chgData name="Kümmerle, Markus" userId="edb588ad-b118-44cb-93b6-335b967c9009" providerId="ADAL" clId="{77B16F2A-14AF-4600-899B-D7FBDFF3091F}" dt="2022-09-30T11:56:54.729" v="344" actId="12789"/>
          <ac:picMkLst>
            <pc:docMk/>
            <pc:sldMk cId="1078392102" sldId="476"/>
            <ac:picMk id="53" creationId="{F773404F-7085-42E8-84B3-80625B7A31CF}"/>
          </ac:picMkLst>
        </pc:picChg>
        <pc:picChg chg="mod">
          <ac:chgData name="Kümmerle, Markus" userId="edb588ad-b118-44cb-93b6-335b967c9009" providerId="ADAL" clId="{77B16F2A-14AF-4600-899B-D7FBDFF3091F}" dt="2022-09-30T11:55:12.104" v="302" actId="12789"/>
          <ac:picMkLst>
            <pc:docMk/>
            <pc:sldMk cId="1078392102" sldId="476"/>
            <ac:picMk id="54" creationId="{6677E182-5023-4DEC-82E1-C59BC0EF4E3E}"/>
          </ac:picMkLst>
        </pc:picChg>
        <pc:picChg chg="mod">
          <ac:chgData name="Kümmerle, Markus" userId="edb588ad-b118-44cb-93b6-335b967c9009" providerId="ADAL" clId="{77B16F2A-14AF-4600-899B-D7FBDFF3091F}" dt="2022-09-30T11:59:14.022" v="362" actId="1036"/>
          <ac:picMkLst>
            <pc:docMk/>
            <pc:sldMk cId="1078392102" sldId="476"/>
            <ac:picMk id="55" creationId="{37F213E2-E7FA-47E1-AB99-62DD5CAD107C}"/>
          </ac:picMkLst>
        </pc:picChg>
        <pc:picChg chg="mod">
          <ac:chgData name="Kümmerle, Markus" userId="edb588ad-b118-44cb-93b6-335b967c9009" providerId="ADAL" clId="{77B16F2A-14AF-4600-899B-D7FBDFF3091F}" dt="2022-09-30T11:59:14.022" v="362" actId="1036"/>
          <ac:picMkLst>
            <pc:docMk/>
            <pc:sldMk cId="1078392102" sldId="476"/>
            <ac:picMk id="56" creationId="{33143BD9-69CF-46DF-9959-357A92990F1C}"/>
          </ac:picMkLst>
        </pc:picChg>
        <pc:picChg chg="mod">
          <ac:chgData name="Kümmerle, Markus" userId="edb588ad-b118-44cb-93b6-335b967c9009" providerId="ADAL" clId="{77B16F2A-14AF-4600-899B-D7FBDFF3091F}" dt="2022-09-30T11:56:59.076" v="345" actId="408"/>
          <ac:picMkLst>
            <pc:docMk/>
            <pc:sldMk cId="1078392102" sldId="476"/>
            <ac:picMk id="57" creationId="{16D1BF50-6315-4765-BBAF-E887F958B33D}"/>
          </ac:picMkLst>
        </pc:picChg>
        <pc:picChg chg="mod">
          <ac:chgData name="Kümmerle, Markus" userId="edb588ad-b118-44cb-93b6-335b967c9009" providerId="ADAL" clId="{77B16F2A-14AF-4600-899B-D7FBDFF3091F}" dt="2022-09-30T11:59:14.022" v="362" actId="1036"/>
          <ac:picMkLst>
            <pc:docMk/>
            <pc:sldMk cId="1078392102" sldId="476"/>
            <ac:picMk id="58" creationId="{4659AFE2-680A-4CB2-827A-FFD2AD439B23}"/>
          </ac:picMkLst>
        </pc:picChg>
        <pc:picChg chg="mod">
          <ac:chgData name="Kümmerle, Markus" userId="edb588ad-b118-44cb-93b6-335b967c9009" providerId="ADAL" clId="{77B16F2A-14AF-4600-899B-D7FBDFF3091F}" dt="2022-09-30T11:59:14.022" v="362" actId="1036"/>
          <ac:picMkLst>
            <pc:docMk/>
            <pc:sldMk cId="1078392102" sldId="476"/>
            <ac:picMk id="59" creationId="{089C82E4-78AD-4275-B1B1-AA0A5CA49DAD}"/>
          </ac:picMkLst>
        </pc:picChg>
        <pc:picChg chg="mod">
          <ac:chgData name="Kümmerle, Markus" userId="edb588ad-b118-44cb-93b6-335b967c9009" providerId="ADAL" clId="{77B16F2A-14AF-4600-899B-D7FBDFF3091F}" dt="2022-09-30T11:59:14.022" v="362" actId="1036"/>
          <ac:picMkLst>
            <pc:docMk/>
            <pc:sldMk cId="1078392102" sldId="476"/>
            <ac:picMk id="60" creationId="{E9B8CEF0-F6AF-49F4-B63D-6B7A61B9B85F}"/>
          </ac:picMkLst>
        </pc:picChg>
        <pc:picChg chg="add mod">
          <ac:chgData name="Kümmerle, Markus" userId="edb588ad-b118-44cb-93b6-335b967c9009" providerId="ADAL" clId="{77B16F2A-14AF-4600-899B-D7FBDFF3091F}" dt="2022-09-30T11:56:54.729" v="344" actId="12789"/>
          <ac:picMkLst>
            <pc:docMk/>
            <pc:sldMk cId="1078392102" sldId="476"/>
            <ac:picMk id="61" creationId="{D5D197E2-5366-4600-85F1-DEF46E8FA27E}"/>
          </ac:picMkLst>
        </pc:picChg>
        <pc:picChg chg="add mod">
          <ac:chgData name="Kümmerle, Markus" userId="edb588ad-b118-44cb-93b6-335b967c9009" providerId="ADAL" clId="{77B16F2A-14AF-4600-899B-D7FBDFF3091F}" dt="2022-09-30T11:59:14.022" v="362" actId="1036"/>
          <ac:picMkLst>
            <pc:docMk/>
            <pc:sldMk cId="1078392102" sldId="476"/>
            <ac:picMk id="62" creationId="{9C68D396-ECCA-4573-B02D-68AE77087CA3}"/>
          </ac:picMkLst>
        </pc:picChg>
        <pc:picChg chg="add mod">
          <ac:chgData name="Kümmerle, Markus" userId="edb588ad-b118-44cb-93b6-335b967c9009" providerId="ADAL" clId="{77B16F2A-14AF-4600-899B-D7FBDFF3091F}" dt="2022-09-30T11:56:59.076" v="345" actId="408"/>
          <ac:picMkLst>
            <pc:docMk/>
            <pc:sldMk cId="1078392102" sldId="476"/>
            <ac:picMk id="63" creationId="{1F912CD0-0288-4149-B18C-ABA0F8876525}"/>
          </ac:picMkLst>
        </pc:picChg>
        <pc:picChg chg="add mod">
          <ac:chgData name="Kümmerle, Markus" userId="edb588ad-b118-44cb-93b6-335b967c9009" providerId="ADAL" clId="{77B16F2A-14AF-4600-899B-D7FBDFF3091F}" dt="2022-09-30T11:56:13.033" v="339" actId="1037"/>
          <ac:picMkLst>
            <pc:docMk/>
            <pc:sldMk cId="1078392102" sldId="476"/>
            <ac:picMk id="64" creationId="{9AA09A11-EC07-4DE6-BDF3-C808D3CF062A}"/>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27T12:52:51.643" v="514" actId="20577"/>
      <pc:docMkLst>
        <pc:docMk/>
      </pc:docMkLst>
      <pc:sldChg chg="addSp delSp modSp mod">
        <pc:chgData name="Kümmerle, Markus" userId="edb588ad-b118-44cb-93b6-335b967c9009" providerId="ADAL" clId="{24B315E6-0C95-4856-97BC-357069CCFCD4}" dt="2022-07-27T12:52:51.643" v="514" actId="20577"/>
        <pc:sldMkLst>
          <pc:docMk/>
          <pc:sldMk cId="1078392102" sldId="476"/>
        </pc:sldMkLst>
        <pc:spChg chg="mod">
          <ac:chgData name="Kümmerle, Markus" userId="edb588ad-b118-44cb-93b6-335b967c9009" providerId="ADAL" clId="{24B315E6-0C95-4856-97BC-357069CCFCD4}" dt="2022-07-27T12:52:51.643" v="51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27T12:44:52.518" v="367" actId="12789"/>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27T12:44:52.518" v="367" actId="12789"/>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del mod">
          <ac:chgData name="Kümmerle, Markus" userId="edb588ad-b118-44cb-93b6-335b967c9009" providerId="ADAL" clId="{24B315E6-0C95-4856-97BC-357069CCFCD4}" dt="2022-07-27T12:45:41.386" v="465" actId="47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27T12:47:16.795" v="474" actId="12789"/>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27T12:47:16.795" v="474" actId="12789"/>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27T12:44:52.518" v="367"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27T12:47:16.795" v="474" actId="12789"/>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27T12:44:52.518" v="367" actId="12789"/>
          <ac:picMkLst>
            <pc:docMk/>
            <pc:sldMk cId="1078392102" sldId="476"/>
            <ac:picMk id="47" creationId="{9BA122E6-520A-4EEB-BB7E-A1FD8CA99C78}"/>
          </ac:picMkLst>
        </pc:picChg>
        <pc:picChg chg="mod">
          <ac:chgData name="Kümmerle, Markus" userId="edb588ad-b118-44cb-93b6-335b967c9009" providerId="ADAL" clId="{24B315E6-0C95-4856-97BC-357069CCFCD4}" dt="2022-07-27T12:44:52.518" v="36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27T12:47:29.433" v="510"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27T12:44:52.518" v="367" actId="12789"/>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mod">
          <ac:chgData name="Kümmerle, Markus" userId="edb588ad-b118-44cb-93b6-335b967c9009" providerId="ADAL" clId="{24B315E6-0C95-4856-97BC-357069CCFCD4}" dt="2022-07-27T12:47:16.795" v="474" actId="12789"/>
          <ac:picMkLst>
            <pc:docMk/>
            <pc:sldMk cId="1078392102" sldId="476"/>
            <ac:picMk id="55" creationId="{37F213E2-E7FA-47E1-AB99-62DD5CAD107C}"/>
          </ac:picMkLst>
        </pc:picChg>
        <pc:picChg chg="add mod">
          <ac:chgData name="Kümmerle, Markus" userId="edb588ad-b118-44cb-93b6-335b967c9009" providerId="ADAL" clId="{24B315E6-0C95-4856-97BC-357069CCFCD4}" dt="2022-07-27T12:47:25.002" v="495" actId="1038"/>
          <ac:picMkLst>
            <pc:docMk/>
            <pc:sldMk cId="1078392102" sldId="476"/>
            <ac:picMk id="56" creationId="{33143BD9-69CF-46DF-9959-357A92990F1C}"/>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27T12:47:16.795" v="474"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27T12:44:52.518" v="367"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15.03.2023</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png"/><Relationship Id="rId47" Type="http://schemas.openxmlformats.org/officeDocument/2006/relationships/image" Target="../media/image44.png"/><Relationship Id="rId50" Type="http://schemas.openxmlformats.org/officeDocument/2006/relationships/image" Target="../media/image47.png"/><Relationship Id="rId55" Type="http://schemas.openxmlformats.org/officeDocument/2006/relationships/image" Target="../media/image52.png"/><Relationship Id="rId63" Type="http://schemas.openxmlformats.org/officeDocument/2006/relationships/image" Target="../media/image60.png"/><Relationship Id="rId68" Type="http://schemas.openxmlformats.org/officeDocument/2006/relationships/image" Target="../media/image65.png"/><Relationship Id="rId7" Type="http://schemas.openxmlformats.org/officeDocument/2006/relationships/image" Target="../media/image4.png"/><Relationship Id="rId71" Type="http://schemas.openxmlformats.org/officeDocument/2006/relationships/image" Target="../media/image68.png"/><Relationship Id="rId2" Type="http://schemas.openxmlformats.org/officeDocument/2006/relationships/slideLayout" Target="../slideLayouts/slideLayout1.xml"/><Relationship Id="rId16" Type="http://schemas.openxmlformats.org/officeDocument/2006/relationships/image" Target="../media/image13.png"/><Relationship Id="rId29" Type="http://schemas.openxmlformats.org/officeDocument/2006/relationships/image" Target="../media/image26.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5" Type="http://schemas.openxmlformats.org/officeDocument/2006/relationships/oleObject" Target="../embeddings/oleObject4.bin"/><Relationship Id="rId15" Type="http://schemas.openxmlformats.org/officeDocument/2006/relationships/image" Target="../media/image12.sv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61" Type="http://schemas.openxmlformats.org/officeDocument/2006/relationships/image" Target="../media/image58.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73" Type="http://schemas.openxmlformats.org/officeDocument/2006/relationships/image" Target="../media/image70.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69" Type="http://schemas.openxmlformats.org/officeDocument/2006/relationships/image" Target="../media/image66.png"/><Relationship Id="rId8" Type="http://schemas.openxmlformats.org/officeDocument/2006/relationships/image" Target="../media/image5.png"/><Relationship Id="rId51" Type="http://schemas.openxmlformats.org/officeDocument/2006/relationships/image" Target="../media/image48.png"/><Relationship Id="rId72" Type="http://schemas.openxmlformats.org/officeDocument/2006/relationships/image" Target="../media/image69.png"/><Relationship Id="rId3" Type="http://schemas.openxmlformats.org/officeDocument/2006/relationships/notesSlide" Target="../notesSlides/notesSlide1.xml"/><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png"/><Relationship Id="rId67" Type="http://schemas.openxmlformats.org/officeDocument/2006/relationships/image" Target="../media/image64.png"/><Relationship Id="rId20" Type="http://schemas.openxmlformats.org/officeDocument/2006/relationships/image" Target="../media/image17.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 Id="rId70" Type="http://schemas.openxmlformats.org/officeDocument/2006/relationships/image" Target="../media/image67.png"/><Relationship Id="rId1" Type="http://schemas.openxmlformats.org/officeDocument/2006/relationships/tags" Target="../tags/tag6.xml"/><Relationship Id="rId6"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7" y="892446"/>
            <a:ext cx="5650187" cy="954107"/>
          </a:xfrm>
          <a:prstGeom prst="rect">
            <a:avLst/>
          </a:prstGeom>
          <a:noFill/>
        </p:spPr>
        <p:txBody>
          <a:bodyPr wrap="square" rtlCol="0">
            <a:spAutoFit/>
          </a:bodyPr>
          <a:lstStyle/>
          <a:p>
            <a:r>
              <a:rPr lang="de-DE" sz="2800" b="1" dirty="0">
                <a:latin typeface="FlexoSoft DemiBold" panose="02000000000000000000" pitchFamily="2" charset="0"/>
              </a:rPr>
              <a:t>APIs </a:t>
            </a:r>
            <a:r>
              <a:rPr lang="de-DE" sz="2800" b="1" dirty="0" err="1">
                <a:latin typeface="FlexoSoft DemiBold" panose="02000000000000000000" pitchFamily="2" charset="0"/>
              </a:rPr>
              <a:t>enabling</a:t>
            </a:r>
            <a:r>
              <a:rPr lang="de-DE" sz="2800" b="1" dirty="0">
                <a:latin typeface="FlexoSoft DemiBold" panose="02000000000000000000" pitchFamily="2" charset="0"/>
              </a:rPr>
              <a:t> </a:t>
            </a:r>
            <a:r>
              <a:rPr lang="de-DE" sz="2800" b="1" dirty="0" err="1">
                <a:latin typeface="FlexoSoft DemiBold" panose="02000000000000000000" pitchFamily="2" charset="0"/>
              </a:rPr>
              <a:t>seamless</a:t>
            </a:r>
            <a:r>
              <a:rPr lang="de-DE" sz="2800" b="1" dirty="0">
                <a:latin typeface="FlexoSoft DemiBold" panose="02000000000000000000" pitchFamily="2" charset="0"/>
              </a:rPr>
              <a:t> </a:t>
            </a:r>
            <a:r>
              <a:rPr lang="de-DE" sz="2800" b="1" dirty="0" err="1">
                <a:latin typeface="FlexoSoft DemiBold" panose="02000000000000000000" pitchFamily="2" charset="0"/>
              </a:rPr>
              <a:t>access</a:t>
            </a:r>
            <a:r>
              <a:rPr lang="de-DE" sz="2800" b="1" dirty="0">
                <a:latin typeface="FlexoSoft DemiBold" panose="02000000000000000000" pitchFamily="2" charset="0"/>
              </a:rPr>
              <a:t> </a:t>
            </a:r>
            <a:r>
              <a:rPr lang="de-DE" sz="2800" b="1" dirty="0" err="1">
                <a:latin typeface="FlexoSoft DemiBold" panose="02000000000000000000" pitchFamily="2" charset="0"/>
              </a:rPr>
              <a:t>to</a:t>
            </a:r>
            <a:r>
              <a:rPr lang="de-DE" sz="2800" b="1" dirty="0">
                <a:latin typeface="FlexoSoft DemiBold" panose="02000000000000000000" pitchFamily="2" charset="0"/>
              </a:rPr>
              <a:t> </a:t>
            </a:r>
          </a:p>
          <a:p>
            <a:r>
              <a:rPr lang="de-DE" sz="2800" b="1" dirty="0">
                <a:latin typeface="FlexoSoft DemiBold" panose="02000000000000000000" pitchFamily="2" charset="0"/>
              </a:rPr>
              <a:t>Telco network </a:t>
            </a:r>
            <a:r>
              <a:rPr lang="de-DE" sz="2800" b="1" dirty="0" err="1">
                <a:latin typeface="FlexoSoft DemiBold" panose="02000000000000000000" pitchFamily="2" charset="0"/>
              </a:rPr>
              <a:t>capabilities</a:t>
            </a:r>
            <a:endParaRPr lang="de-DE" sz="2800" b="1" dirty="0">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dirty="0">
                <a:solidFill>
                  <a:schemeClr val="bg1"/>
                </a:solidFill>
                <a:latin typeface="FlexoSoft DemiBold" panose="020000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Telco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dirty="0">
                <a:latin typeface="FlexoSoft DemiBold" panose="02000000000000000000" pitchFamily="2" charset="0"/>
              </a:rPr>
              <a:t>Availability</a:t>
            </a:r>
            <a:r>
              <a:rPr lang="en-US" sz="1000" dirty="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support application portability</a:t>
            </a:r>
          </a:p>
        </p:txBody>
      </p:sp>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62361" cy="215444"/>
          </a:xfrm>
          <a:prstGeom prst="rect">
            <a:avLst/>
          </a:prstGeom>
          <a:noFill/>
        </p:spPr>
        <p:txBody>
          <a:bodyPr wrap="none" rtlCol="0">
            <a:spAutoFit/>
          </a:bodyPr>
          <a:lstStyle/>
          <a:p>
            <a:r>
              <a:rPr lang="de-DE" sz="800">
                <a:latin typeface="FlexoSoft Light" panose="02000000000000000000" pitchFamily="2" charset="0"/>
              </a:rPr>
              <a:t>15.03.2023</a:t>
            </a:r>
            <a:endParaRPr lang="de-DE" sz="800" dirty="0">
              <a:latin typeface="FlexoSoft Light" panose="02000000000000000000" pitchFamily="2" charset="0"/>
            </a:endParaRP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10" name="Grafik 9">
            <a:extLst>
              <a:ext uri="{FF2B5EF4-FFF2-40B4-BE49-F238E27FC236}">
                <a16:creationId xmlns:a16="http://schemas.microsoft.com/office/drawing/2014/main" id="{739EFBD0-2B5F-4855-824C-8BF9F8AA0E46}"/>
              </a:ext>
            </a:extLst>
          </p:cNvPr>
          <p:cNvPicPr>
            <a:picLocks noChangeAspect="1"/>
          </p:cNvPicPr>
          <p:nvPr/>
        </p:nvPicPr>
        <p:blipFill>
          <a:blip r:embed="rId7"/>
          <a:stretch>
            <a:fillRect/>
          </a:stretch>
        </p:blipFill>
        <p:spPr>
          <a:xfrm>
            <a:off x="3947721" y="236148"/>
            <a:ext cx="2319849" cy="446621"/>
          </a:xfrm>
          <a:prstGeom prst="rect">
            <a:avLst/>
          </a:prstGeom>
        </p:spPr>
      </p:pic>
      <p:pic>
        <p:nvPicPr>
          <p:cNvPr id="81" name="Grafik 80">
            <a:extLst>
              <a:ext uri="{FF2B5EF4-FFF2-40B4-BE49-F238E27FC236}">
                <a16:creationId xmlns:a16="http://schemas.microsoft.com/office/drawing/2014/main" id="{5168B1F3-440B-4138-941F-DE19A4103F5C}"/>
              </a:ext>
            </a:extLst>
          </p:cNvPr>
          <p:cNvPicPr>
            <a:picLocks noChangeAspect="1"/>
          </p:cNvPicPr>
          <p:nvPr/>
        </p:nvPicPr>
        <p:blipFill>
          <a:blip r:embed="rId8"/>
          <a:stretch>
            <a:fillRect/>
          </a:stretch>
        </p:blipFill>
        <p:spPr>
          <a:xfrm>
            <a:off x="5772320" y="1656387"/>
            <a:ext cx="724596" cy="724596"/>
          </a:xfrm>
          <a:prstGeom prst="rect">
            <a:avLst/>
          </a:prstGeom>
          <a:ln w="3175">
            <a:solidFill>
              <a:schemeClr val="tx1"/>
            </a:solidFill>
          </a:ln>
        </p:spPr>
      </p:pic>
      <p:grpSp>
        <p:nvGrpSpPr>
          <p:cNvPr id="97" name="Gruppieren 96">
            <a:extLst>
              <a:ext uri="{FF2B5EF4-FFF2-40B4-BE49-F238E27FC236}">
                <a16:creationId xmlns:a16="http://schemas.microsoft.com/office/drawing/2014/main" id="{08213BE8-BC7E-9B82-B622-DEF63E435221}"/>
              </a:ext>
            </a:extLst>
          </p:cNvPr>
          <p:cNvGrpSpPr/>
          <p:nvPr/>
        </p:nvGrpSpPr>
        <p:grpSpPr>
          <a:xfrm>
            <a:off x="388781" y="8240722"/>
            <a:ext cx="6237350" cy="317345"/>
            <a:chOff x="388781" y="8255011"/>
            <a:chExt cx="6237350" cy="317345"/>
          </a:xfrm>
        </p:grpSpPr>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9"/>
            <a:stretch>
              <a:fillRect/>
            </a:stretch>
          </p:blipFill>
          <p:spPr>
            <a:xfrm>
              <a:off x="388781" y="8255011"/>
              <a:ext cx="293100" cy="317345"/>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10"/>
            <a:stretch>
              <a:fillRect/>
            </a:stretch>
          </p:blipFill>
          <p:spPr>
            <a:xfrm>
              <a:off x="3839189" y="8342020"/>
              <a:ext cx="707205" cy="143327"/>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11"/>
            <a:stretch>
              <a:fillRect/>
            </a:stretch>
          </p:blipFill>
          <p:spPr>
            <a:xfrm>
              <a:off x="5100797" y="8350243"/>
              <a:ext cx="716507" cy="126881"/>
            </a:xfrm>
            <a:prstGeom prst="rect">
              <a:avLst/>
            </a:prstGeom>
          </p:spPr>
        </p:pic>
        <p:pic>
          <p:nvPicPr>
            <p:cNvPr id="55" name="Grafik 54">
              <a:extLst>
                <a:ext uri="{FF2B5EF4-FFF2-40B4-BE49-F238E27FC236}">
                  <a16:creationId xmlns:a16="http://schemas.microsoft.com/office/drawing/2014/main" id="{37F213E2-E7FA-47E1-AB99-62DD5CAD107C}"/>
                </a:ext>
              </a:extLst>
            </p:cNvPr>
            <p:cNvPicPr>
              <a:picLocks noChangeAspect="1"/>
            </p:cNvPicPr>
            <p:nvPr/>
          </p:nvPicPr>
          <p:blipFill>
            <a:blip r:embed="rId12"/>
            <a:stretch>
              <a:fillRect/>
            </a:stretch>
          </p:blipFill>
          <p:spPr>
            <a:xfrm>
              <a:off x="3031741" y="8265696"/>
              <a:ext cx="661380" cy="295975"/>
            </a:xfrm>
            <a:prstGeom prst="rect">
              <a:avLst/>
            </a:prstGeom>
          </p:spPr>
        </p:pic>
        <p:pic>
          <p:nvPicPr>
            <p:cNvPr id="56" name="Grafik 55" descr="Ein Bild, das Text, ClipArt enthält.&#10;&#10;Automatisch generierte Beschreibung">
              <a:extLst>
                <a:ext uri="{FF2B5EF4-FFF2-40B4-BE49-F238E27FC236}">
                  <a16:creationId xmlns:a16="http://schemas.microsoft.com/office/drawing/2014/main" id="{33143BD9-69CF-46DF-9959-357A92990F1C}"/>
                </a:ext>
              </a:extLst>
            </p:cNvPr>
            <p:cNvPicPr>
              <a:picLocks noChangeAspect="1"/>
            </p:cNvPicPr>
            <p:nvPr/>
          </p:nvPicPr>
          <p:blipFill>
            <a:blip r:embed="rId13"/>
            <a:stretch>
              <a:fillRect/>
            </a:stretch>
          </p:blipFill>
          <p:spPr>
            <a:xfrm>
              <a:off x="5963371" y="8361895"/>
              <a:ext cx="662760" cy="103576"/>
            </a:xfrm>
            <a:prstGeom prst="rect">
              <a:avLst/>
            </a:prstGeom>
          </p:spPr>
        </p:pic>
        <p:pic>
          <p:nvPicPr>
            <p:cNvPr id="61" name="Grafik 60">
              <a:extLst>
                <a:ext uri="{FF2B5EF4-FFF2-40B4-BE49-F238E27FC236}">
                  <a16:creationId xmlns:a16="http://schemas.microsoft.com/office/drawing/2014/main" id="{D5D197E2-5366-4600-85F1-DEF46E8FA2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95838" y="8377486"/>
              <a:ext cx="579159" cy="72395"/>
            </a:xfrm>
            <a:prstGeom prst="rect">
              <a:avLst/>
            </a:prstGeom>
          </p:spPr>
        </p:pic>
        <p:pic>
          <p:nvPicPr>
            <p:cNvPr id="68" name="Grafik 67">
              <a:extLst>
                <a:ext uri="{FF2B5EF4-FFF2-40B4-BE49-F238E27FC236}">
                  <a16:creationId xmlns:a16="http://schemas.microsoft.com/office/drawing/2014/main" id="{483118B3-0C67-4C40-97F9-641597CEE0D6}"/>
                </a:ext>
              </a:extLst>
            </p:cNvPr>
            <p:cNvPicPr>
              <a:picLocks noChangeAspect="1"/>
            </p:cNvPicPr>
            <p:nvPr/>
          </p:nvPicPr>
          <p:blipFill>
            <a:blip r:embed="rId16"/>
            <a:stretch>
              <a:fillRect/>
            </a:stretch>
          </p:blipFill>
          <p:spPr>
            <a:xfrm>
              <a:off x="2321065" y="8345454"/>
              <a:ext cx="564608" cy="136459"/>
            </a:xfrm>
            <a:prstGeom prst="rect">
              <a:avLst/>
            </a:prstGeom>
          </p:spPr>
        </p:pic>
        <p:pic>
          <p:nvPicPr>
            <p:cNvPr id="84" name="Grafik 83">
              <a:extLst>
                <a:ext uri="{FF2B5EF4-FFF2-40B4-BE49-F238E27FC236}">
                  <a16:creationId xmlns:a16="http://schemas.microsoft.com/office/drawing/2014/main" id="{9CAAA9B9-E9B3-42C8-BD64-E1C0A00EB0AF}"/>
                </a:ext>
              </a:extLst>
            </p:cNvPr>
            <p:cNvPicPr>
              <a:picLocks noChangeAspect="1"/>
            </p:cNvPicPr>
            <p:nvPr/>
          </p:nvPicPr>
          <p:blipFill>
            <a:blip r:embed="rId17"/>
            <a:stretch>
              <a:fillRect/>
            </a:stretch>
          </p:blipFill>
          <p:spPr>
            <a:xfrm>
              <a:off x="827949" y="8309707"/>
              <a:ext cx="621821" cy="207953"/>
            </a:xfrm>
            <a:prstGeom prst="rect">
              <a:avLst/>
            </a:prstGeom>
          </p:spPr>
        </p:pic>
        <p:pic>
          <p:nvPicPr>
            <p:cNvPr id="85" name="Grafik 84">
              <a:extLst>
                <a:ext uri="{FF2B5EF4-FFF2-40B4-BE49-F238E27FC236}">
                  <a16:creationId xmlns:a16="http://schemas.microsoft.com/office/drawing/2014/main" id="{407A7827-9706-400A-8EDB-C0FCA3F9D978}"/>
                </a:ext>
              </a:extLst>
            </p:cNvPr>
            <p:cNvPicPr>
              <a:picLocks noChangeAspect="1"/>
            </p:cNvPicPr>
            <p:nvPr/>
          </p:nvPicPr>
          <p:blipFill>
            <a:blip r:embed="rId18"/>
            <a:stretch>
              <a:fillRect/>
            </a:stretch>
          </p:blipFill>
          <p:spPr>
            <a:xfrm>
              <a:off x="4692462" y="8310824"/>
              <a:ext cx="262267" cy="205719"/>
            </a:xfrm>
            <a:prstGeom prst="rect">
              <a:avLst/>
            </a:prstGeom>
          </p:spPr>
        </p:pic>
      </p:grpSp>
      <p:grpSp>
        <p:nvGrpSpPr>
          <p:cNvPr id="98" name="Gruppieren 97">
            <a:extLst>
              <a:ext uri="{FF2B5EF4-FFF2-40B4-BE49-F238E27FC236}">
                <a16:creationId xmlns:a16="http://schemas.microsoft.com/office/drawing/2014/main" id="{2DC84C66-DEC7-9C45-F871-37F7F049DE13}"/>
              </a:ext>
            </a:extLst>
          </p:cNvPr>
          <p:cNvGrpSpPr/>
          <p:nvPr/>
        </p:nvGrpSpPr>
        <p:grpSpPr>
          <a:xfrm>
            <a:off x="411852" y="8460253"/>
            <a:ext cx="6225862" cy="488590"/>
            <a:chOff x="411852" y="8488831"/>
            <a:chExt cx="6225862" cy="488590"/>
          </a:xfrm>
        </p:grpSpPr>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9"/>
            <a:stretch>
              <a:fillRect/>
            </a:stretch>
          </p:blipFill>
          <p:spPr>
            <a:xfrm>
              <a:off x="4466684" y="8563719"/>
              <a:ext cx="619782" cy="338814"/>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0"/>
            <a:stretch>
              <a:fillRect/>
            </a:stretch>
          </p:blipFill>
          <p:spPr>
            <a:xfrm>
              <a:off x="1321861" y="8488831"/>
              <a:ext cx="733998" cy="488590"/>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1"/>
            <a:stretch>
              <a:fillRect/>
            </a:stretch>
          </p:blipFill>
          <p:spPr>
            <a:xfrm>
              <a:off x="3737679" y="8533199"/>
              <a:ext cx="599783" cy="399855"/>
            </a:xfrm>
            <a:prstGeom prst="rect">
              <a:avLst/>
            </a:prstGeom>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2"/>
            <a:stretch>
              <a:fillRect/>
            </a:stretch>
          </p:blipFill>
          <p:spPr>
            <a:xfrm>
              <a:off x="3199574" y="8650191"/>
              <a:ext cx="408883" cy="165870"/>
            </a:xfrm>
            <a:prstGeom prst="rect">
              <a:avLst/>
            </a:prstGeom>
          </p:spPr>
        </p:pic>
        <p:pic>
          <p:nvPicPr>
            <p:cNvPr id="62" name="Grafik 61">
              <a:extLst>
                <a:ext uri="{FF2B5EF4-FFF2-40B4-BE49-F238E27FC236}">
                  <a16:creationId xmlns:a16="http://schemas.microsoft.com/office/drawing/2014/main" id="{9C68D396-ECCA-4573-B02D-68AE77087CA3}"/>
                </a:ext>
              </a:extLst>
            </p:cNvPr>
            <p:cNvPicPr>
              <a:picLocks noChangeAspect="1"/>
            </p:cNvPicPr>
            <p:nvPr/>
          </p:nvPicPr>
          <p:blipFill>
            <a:blip r:embed="rId23"/>
            <a:stretch>
              <a:fillRect/>
            </a:stretch>
          </p:blipFill>
          <p:spPr>
            <a:xfrm>
              <a:off x="2185081" y="8586180"/>
              <a:ext cx="326474" cy="293892"/>
            </a:xfrm>
            <a:prstGeom prst="rect">
              <a:avLst/>
            </a:prstGeom>
          </p:spPr>
        </p:pic>
        <p:pic>
          <p:nvPicPr>
            <p:cNvPr id="8" name="Grafik 7">
              <a:extLst>
                <a:ext uri="{FF2B5EF4-FFF2-40B4-BE49-F238E27FC236}">
                  <a16:creationId xmlns:a16="http://schemas.microsoft.com/office/drawing/2014/main" id="{DDB2F360-6FD7-439C-9F8D-5294F1907801}"/>
                </a:ext>
              </a:extLst>
            </p:cNvPr>
            <p:cNvPicPr>
              <a:picLocks noChangeAspect="1"/>
            </p:cNvPicPr>
            <p:nvPr/>
          </p:nvPicPr>
          <p:blipFill>
            <a:blip r:embed="rId24"/>
            <a:stretch>
              <a:fillRect/>
            </a:stretch>
          </p:blipFill>
          <p:spPr>
            <a:xfrm>
              <a:off x="5215688" y="8630899"/>
              <a:ext cx="662761" cy="204454"/>
            </a:xfrm>
            <a:prstGeom prst="rect">
              <a:avLst/>
            </a:prstGeom>
          </p:spPr>
        </p:pic>
        <p:grpSp>
          <p:nvGrpSpPr>
            <p:cNvPr id="69" name="组合 55">
              <a:extLst>
                <a:ext uri="{FF2B5EF4-FFF2-40B4-BE49-F238E27FC236}">
                  <a16:creationId xmlns:a16="http://schemas.microsoft.com/office/drawing/2014/main" id="{F93528F3-5B32-4203-AF6A-D3AF033AAC97}"/>
                </a:ext>
              </a:extLst>
            </p:cNvPr>
            <p:cNvGrpSpPr>
              <a:grpSpLocks noChangeAspect="1"/>
            </p:cNvGrpSpPr>
            <p:nvPr/>
          </p:nvGrpSpPr>
          <p:grpSpPr>
            <a:xfrm>
              <a:off x="411852" y="8645321"/>
              <a:ext cx="780787" cy="175611"/>
              <a:chOff x="720033" y="1467682"/>
              <a:chExt cx="4056154" cy="912291"/>
            </a:xfrm>
          </p:grpSpPr>
          <p:grpSp>
            <p:nvGrpSpPr>
              <p:cNvPr id="70" name="组合 38">
                <a:extLst>
                  <a:ext uri="{FF2B5EF4-FFF2-40B4-BE49-F238E27FC236}">
                    <a16:creationId xmlns:a16="http://schemas.microsoft.com/office/drawing/2014/main" id="{5608D43F-834E-49AB-A458-948B9299E671}"/>
                  </a:ext>
                </a:extLst>
              </p:cNvPr>
              <p:cNvGrpSpPr>
                <a:grpSpLocks noChangeAspect="1"/>
              </p:cNvGrpSpPr>
              <p:nvPr/>
            </p:nvGrpSpPr>
            <p:grpSpPr>
              <a:xfrm>
                <a:off x="2130398" y="1759008"/>
                <a:ext cx="2645789" cy="451808"/>
                <a:chOff x="4003676" y="2249488"/>
                <a:chExt cx="5810250" cy="992187"/>
              </a:xfrm>
            </p:grpSpPr>
            <p:sp>
              <p:nvSpPr>
                <p:cNvPr id="72" name="Freeform 25">
                  <a:extLst>
                    <a:ext uri="{FF2B5EF4-FFF2-40B4-BE49-F238E27FC236}">
                      <a16:creationId xmlns:a16="http://schemas.microsoft.com/office/drawing/2014/main" id="{93E94439-D73B-47DA-B4B5-A9A0B28BD3C7}"/>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
                  <a:extLst>
                    <a:ext uri="{FF2B5EF4-FFF2-40B4-BE49-F238E27FC236}">
                      <a16:creationId xmlns:a16="http://schemas.microsoft.com/office/drawing/2014/main" id="{B5FA5A0B-AB29-4F2F-8F9C-AD320DBE7735}"/>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7">
                  <a:extLst>
                    <a:ext uri="{FF2B5EF4-FFF2-40B4-BE49-F238E27FC236}">
                      <a16:creationId xmlns:a16="http://schemas.microsoft.com/office/drawing/2014/main" id="{F63A68C1-556F-439F-AFCB-60691468326A}"/>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8">
                  <a:extLst>
                    <a:ext uri="{FF2B5EF4-FFF2-40B4-BE49-F238E27FC236}">
                      <a16:creationId xmlns:a16="http://schemas.microsoft.com/office/drawing/2014/main" id="{0347EC2F-6DC6-4E0C-AFC3-1D9EAA11199A}"/>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29">
                  <a:extLst>
                    <a:ext uri="{FF2B5EF4-FFF2-40B4-BE49-F238E27FC236}">
                      <a16:creationId xmlns:a16="http://schemas.microsoft.com/office/drawing/2014/main" id="{4C9BCFBB-7947-4AAC-B900-258E046C0EC8}"/>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0">
                  <a:extLst>
                    <a:ext uri="{FF2B5EF4-FFF2-40B4-BE49-F238E27FC236}">
                      <a16:creationId xmlns:a16="http://schemas.microsoft.com/office/drawing/2014/main" id="{BCED89A5-1EA7-4928-AEBF-84F86F1CF5D4}"/>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1" name="Freeform 31">
                <a:extLst>
                  <a:ext uri="{FF2B5EF4-FFF2-40B4-BE49-F238E27FC236}">
                    <a16:creationId xmlns:a16="http://schemas.microsoft.com/office/drawing/2014/main" id="{33D21640-76E4-4D05-A703-74E04E8D49A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8" name="Grafik 77">
              <a:extLst>
                <a:ext uri="{FF2B5EF4-FFF2-40B4-BE49-F238E27FC236}">
                  <a16:creationId xmlns:a16="http://schemas.microsoft.com/office/drawing/2014/main" id="{D69C9E31-C6CE-4F5C-8A2C-79DA9EFB97DC}"/>
                </a:ext>
              </a:extLst>
            </p:cNvPr>
            <p:cNvPicPr>
              <a:picLocks noChangeAspect="1"/>
            </p:cNvPicPr>
            <p:nvPr/>
          </p:nvPicPr>
          <p:blipFill>
            <a:blip r:embed="rId25"/>
            <a:stretch>
              <a:fillRect/>
            </a:stretch>
          </p:blipFill>
          <p:spPr>
            <a:xfrm>
              <a:off x="6007672" y="8601358"/>
              <a:ext cx="630042" cy="263536"/>
            </a:xfrm>
            <a:prstGeom prst="rect">
              <a:avLst/>
            </a:prstGeom>
          </p:spPr>
        </p:pic>
        <p:pic>
          <p:nvPicPr>
            <p:cNvPr id="86" name="Grafik 85">
              <a:extLst>
                <a:ext uri="{FF2B5EF4-FFF2-40B4-BE49-F238E27FC236}">
                  <a16:creationId xmlns:a16="http://schemas.microsoft.com/office/drawing/2014/main" id="{8A73DB18-DB91-44B8-8B8A-F643FF79BF95}"/>
                </a:ext>
              </a:extLst>
            </p:cNvPr>
            <p:cNvPicPr>
              <a:picLocks noChangeAspect="1"/>
            </p:cNvPicPr>
            <p:nvPr/>
          </p:nvPicPr>
          <p:blipFill>
            <a:blip r:embed="rId26"/>
            <a:stretch>
              <a:fillRect/>
            </a:stretch>
          </p:blipFill>
          <p:spPr>
            <a:xfrm>
              <a:off x="2640777" y="8653180"/>
              <a:ext cx="429575" cy="159892"/>
            </a:xfrm>
            <a:prstGeom prst="rect">
              <a:avLst/>
            </a:prstGeom>
          </p:spPr>
        </p:pic>
      </p:grpSp>
      <p:grpSp>
        <p:nvGrpSpPr>
          <p:cNvPr id="106" name="Gruppieren 105">
            <a:extLst>
              <a:ext uri="{FF2B5EF4-FFF2-40B4-BE49-F238E27FC236}">
                <a16:creationId xmlns:a16="http://schemas.microsoft.com/office/drawing/2014/main" id="{A3FB3C24-A762-A320-EDD6-065348076ABA}"/>
              </a:ext>
            </a:extLst>
          </p:cNvPr>
          <p:cNvGrpSpPr/>
          <p:nvPr/>
        </p:nvGrpSpPr>
        <p:grpSpPr>
          <a:xfrm>
            <a:off x="391271" y="9278406"/>
            <a:ext cx="6342408" cy="712494"/>
            <a:chOff x="391271" y="9397481"/>
            <a:chExt cx="6342408" cy="712494"/>
          </a:xfrm>
        </p:grpSpPr>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27"/>
            <a:stretch>
              <a:fillRect/>
            </a:stretch>
          </p:blipFill>
          <p:spPr>
            <a:xfrm>
              <a:off x="2387614" y="9541891"/>
              <a:ext cx="423675" cy="423675"/>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28"/>
            <a:stretch>
              <a:fillRect/>
            </a:stretch>
          </p:blipFill>
          <p:spPr>
            <a:xfrm>
              <a:off x="5839716" y="9620584"/>
              <a:ext cx="473403" cy="266289"/>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29"/>
            <a:stretch>
              <a:fillRect/>
            </a:stretch>
          </p:blipFill>
          <p:spPr>
            <a:xfrm>
              <a:off x="1135185" y="9687751"/>
              <a:ext cx="539811" cy="13195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30"/>
            <a:stretch>
              <a:fillRect/>
            </a:stretch>
          </p:blipFill>
          <p:spPr>
            <a:xfrm>
              <a:off x="3577892" y="9616068"/>
              <a:ext cx="836426" cy="275321"/>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31"/>
            <a:stretch>
              <a:fillRect/>
            </a:stretch>
          </p:blipFill>
          <p:spPr>
            <a:xfrm>
              <a:off x="2592221" y="9397481"/>
              <a:ext cx="1266656" cy="712494"/>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32"/>
            <a:stretch>
              <a:fillRect/>
            </a:stretch>
          </p:blipFill>
          <p:spPr>
            <a:xfrm>
              <a:off x="4419095" y="9637775"/>
              <a:ext cx="689526" cy="231907"/>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3"/>
            <a:stretch>
              <a:fillRect/>
            </a:stretch>
          </p:blipFill>
          <p:spPr>
            <a:xfrm>
              <a:off x="6241691" y="9628573"/>
              <a:ext cx="491988" cy="250310"/>
            </a:xfrm>
            <a:prstGeom prst="rect">
              <a:avLst/>
            </a:prstGeom>
          </p:spPr>
        </p:pic>
        <p:pic>
          <p:nvPicPr>
            <p:cNvPr id="80" name="Grafik 79">
              <a:extLst>
                <a:ext uri="{FF2B5EF4-FFF2-40B4-BE49-F238E27FC236}">
                  <a16:creationId xmlns:a16="http://schemas.microsoft.com/office/drawing/2014/main" id="{2E8F133E-75B4-4585-B38A-414F566F3CB7}"/>
                </a:ext>
              </a:extLst>
            </p:cNvPr>
            <p:cNvPicPr>
              <a:picLocks noChangeAspect="1"/>
            </p:cNvPicPr>
            <p:nvPr/>
          </p:nvPicPr>
          <p:blipFill>
            <a:blip r:embed="rId34"/>
            <a:stretch>
              <a:fillRect/>
            </a:stretch>
          </p:blipFill>
          <p:spPr>
            <a:xfrm>
              <a:off x="5170548" y="9616068"/>
              <a:ext cx="740595" cy="275321"/>
            </a:xfrm>
            <a:prstGeom prst="rect">
              <a:avLst/>
            </a:prstGeom>
          </p:spPr>
        </p:pic>
        <p:pic>
          <p:nvPicPr>
            <p:cNvPr id="87" name="Grafik 86">
              <a:extLst>
                <a:ext uri="{FF2B5EF4-FFF2-40B4-BE49-F238E27FC236}">
                  <a16:creationId xmlns:a16="http://schemas.microsoft.com/office/drawing/2014/main" id="{6EB184A4-C5D0-416F-9B17-DE9A5E822181}"/>
                </a:ext>
              </a:extLst>
            </p:cNvPr>
            <p:cNvPicPr>
              <a:picLocks noChangeAspect="1"/>
            </p:cNvPicPr>
            <p:nvPr/>
          </p:nvPicPr>
          <p:blipFill>
            <a:blip r:embed="rId35"/>
            <a:stretch>
              <a:fillRect/>
            </a:stretch>
          </p:blipFill>
          <p:spPr>
            <a:xfrm>
              <a:off x="391271" y="9651205"/>
              <a:ext cx="686746" cy="205046"/>
            </a:xfrm>
            <a:prstGeom prst="rect">
              <a:avLst/>
            </a:prstGeom>
          </p:spPr>
        </p:pic>
        <p:pic>
          <p:nvPicPr>
            <p:cNvPr id="88" name="Grafik 87">
              <a:extLst>
                <a:ext uri="{FF2B5EF4-FFF2-40B4-BE49-F238E27FC236}">
                  <a16:creationId xmlns:a16="http://schemas.microsoft.com/office/drawing/2014/main" id="{1040A601-9F3F-4DFF-9A7A-0E7C5F13EDC4}"/>
                </a:ext>
              </a:extLst>
            </p:cNvPr>
            <p:cNvPicPr>
              <a:picLocks noChangeAspect="1"/>
            </p:cNvPicPr>
            <p:nvPr/>
          </p:nvPicPr>
          <p:blipFill>
            <a:blip r:embed="rId36"/>
            <a:stretch>
              <a:fillRect/>
            </a:stretch>
          </p:blipFill>
          <p:spPr>
            <a:xfrm>
              <a:off x="1651194" y="9587855"/>
              <a:ext cx="836426" cy="331747"/>
            </a:xfrm>
            <a:prstGeom prst="rect">
              <a:avLst/>
            </a:prstGeom>
          </p:spPr>
        </p:pic>
      </p:grpSp>
      <p:grpSp>
        <p:nvGrpSpPr>
          <p:cNvPr id="95" name="Gruppieren 94">
            <a:extLst>
              <a:ext uri="{FF2B5EF4-FFF2-40B4-BE49-F238E27FC236}">
                <a16:creationId xmlns:a16="http://schemas.microsoft.com/office/drawing/2014/main" id="{EFE69C76-93D3-0AC1-B69E-D57D236F4095}"/>
              </a:ext>
            </a:extLst>
          </p:cNvPr>
          <p:cNvGrpSpPr/>
          <p:nvPr/>
        </p:nvGrpSpPr>
        <p:grpSpPr>
          <a:xfrm>
            <a:off x="418258" y="7603642"/>
            <a:ext cx="6284346" cy="470007"/>
            <a:chOff x="418258" y="7603642"/>
            <a:chExt cx="6284346" cy="470007"/>
          </a:xfrm>
        </p:grpSpPr>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37"/>
            <a:stretch>
              <a:fillRect/>
            </a:stretch>
          </p:blipFill>
          <p:spPr>
            <a:xfrm>
              <a:off x="3484379" y="7603642"/>
              <a:ext cx="470007" cy="470007"/>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38"/>
            <a:stretch>
              <a:fillRect/>
            </a:stretch>
          </p:blipFill>
          <p:spPr>
            <a:xfrm>
              <a:off x="1389812" y="7755874"/>
              <a:ext cx="627918" cy="165543"/>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9"/>
            <a:stretch>
              <a:fillRect/>
            </a:stretch>
          </p:blipFill>
          <p:spPr>
            <a:xfrm>
              <a:off x="2783491" y="7767263"/>
              <a:ext cx="654720" cy="142765"/>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40"/>
            <a:stretch>
              <a:fillRect/>
            </a:stretch>
          </p:blipFill>
          <p:spPr>
            <a:xfrm>
              <a:off x="418258" y="7772054"/>
              <a:ext cx="440818" cy="133183"/>
            </a:xfrm>
            <a:prstGeom prst="rect">
              <a:avLst/>
            </a:prstGeom>
          </p:spPr>
        </p:pic>
        <p:pic>
          <p:nvPicPr>
            <p:cNvPr id="64" name="Grafik 63">
              <a:extLst>
                <a:ext uri="{FF2B5EF4-FFF2-40B4-BE49-F238E27FC236}">
                  <a16:creationId xmlns:a16="http://schemas.microsoft.com/office/drawing/2014/main" id="{9AA09A11-EC07-4DE6-BDF3-C808D3CF062A}"/>
                </a:ext>
              </a:extLst>
            </p:cNvPr>
            <p:cNvPicPr>
              <a:picLocks noChangeAspect="1"/>
            </p:cNvPicPr>
            <p:nvPr/>
          </p:nvPicPr>
          <p:blipFill>
            <a:blip r:embed="rId41"/>
            <a:stretch>
              <a:fillRect/>
            </a:stretch>
          </p:blipFill>
          <p:spPr>
            <a:xfrm>
              <a:off x="5218993" y="7719301"/>
              <a:ext cx="804740" cy="238689"/>
            </a:xfrm>
            <a:prstGeom prst="rect">
              <a:avLst/>
            </a:prstGeom>
          </p:spPr>
        </p:pic>
        <p:pic>
          <p:nvPicPr>
            <p:cNvPr id="11" name="Grafik 10">
              <a:extLst>
                <a:ext uri="{FF2B5EF4-FFF2-40B4-BE49-F238E27FC236}">
                  <a16:creationId xmlns:a16="http://schemas.microsoft.com/office/drawing/2014/main" id="{F143883A-F369-4E88-B4E1-F13C08BBE969}"/>
                </a:ext>
              </a:extLst>
            </p:cNvPr>
            <p:cNvPicPr>
              <a:picLocks noChangeAspect="1"/>
            </p:cNvPicPr>
            <p:nvPr/>
          </p:nvPicPr>
          <p:blipFill>
            <a:blip r:embed="rId42"/>
            <a:stretch>
              <a:fillRect/>
            </a:stretch>
          </p:blipFill>
          <p:spPr>
            <a:xfrm>
              <a:off x="905244" y="7619445"/>
              <a:ext cx="438400" cy="438400"/>
            </a:xfrm>
            <a:prstGeom prst="rect">
              <a:avLst/>
            </a:prstGeom>
          </p:spPr>
        </p:pic>
        <p:pic>
          <p:nvPicPr>
            <p:cNvPr id="65" name="Grafik 64">
              <a:extLst>
                <a:ext uri="{FF2B5EF4-FFF2-40B4-BE49-F238E27FC236}">
                  <a16:creationId xmlns:a16="http://schemas.microsoft.com/office/drawing/2014/main" id="{E7C250A5-3946-4C8D-977F-8EBEF0B25855}"/>
                </a:ext>
              </a:extLst>
            </p:cNvPr>
            <p:cNvPicPr>
              <a:picLocks noChangeAspect="1"/>
            </p:cNvPicPr>
            <p:nvPr/>
          </p:nvPicPr>
          <p:blipFill>
            <a:blip r:embed="rId43"/>
            <a:stretch>
              <a:fillRect/>
            </a:stretch>
          </p:blipFill>
          <p:spPr>
            <a:xfrm>
              <a:off x="4000554" y="7687571"/>
              <a:ext cx="504282" cy="302149"/>
            </a:xfrm>
            <a:prstGeom prst="rect">
              <a:avLst/>
            </a:prstGeom>
          </p:spPr>
        </p:pic>
        <p:pic>
          <p:nvPicPr>
            <p:cNvPr id="82" name="Grafik 81" descr="Ein Bild, das Text enthält.&#10;&#10;Automatisch generierte Beschreibung">
              <a:extLst>
                <a:ext uri="{FF2B5EF4-FFF2-40B4-BE49-F238E27FC236}">
                  <a16:creationId xmlns:a16="http://schemas.microsoft.com/office/drawing/2014/main" id="{C0A83579-8F7B-487D-89B3-B3E7BCDE7EAD}"/>
                </a:ext>
              </a:extLst>
            </p:cNvPr>
            <p:cNvPicPr>
              <a:picLocks noChangeAspect="1"/>
            </p:cNvPicPr>
            <p:nvPr/>
          </p:nvPicPr>
          <p:blipFill>
            <a:blip r:embed="rId44"/>
            <a:stretch>
              <a:fillRect/>
            </a:stretch>
          </p:blipFill>
          <p:spPr>
            <a:xfrm>
              <a:off x="4551004" y="7727754"/>
              <a:ext cx="621821" cy="221783"/>
            </a:xfrm>
            <a:prstGeom prst="rect">
              <a:avLst/>
            </a:prstGeom>
          </p:spPr>
        </p:pic>
        <p:pic>
          <p:nvPicPr>
            <p:cNvPr id="12" name="Grafik 11" descr="Ein Bild, das Logo enthält.&#10;&#10;Automatisch generierte Beschreibung">
              <a:extLst>
                <a:ext uri="{FF2B5EF4-FFF2-40B4-BE49-F238E27FC236}">
                  <a16:creationId xmlns:a16="http://schemas.microsoft.com/office/drawing/2014/main" id="{8F9EE956-A263-3A76-D1AE-6A03690ABE86}"/>
                </a:ext>
              </a:extLst>
            </p:cNvPr>
            <p:cNvPicPr>
              <a:picLocks noChangeAspect="1"/>
            </p:cNvPicPr>
            <p:nvPr/>
          </p:nvPicPr>
          <p:blipFill>
            <a:blip r:embed="rId45"/>
            <a:stretch>
              <a:fillRect/>
            </a:stretch>
          </p:blipFill>
          <p:spPr>
            <a:xfrm>
              <a:off x="2063898" y="7720066"/>
              <a:ext cx="673425" cy="237158"/>
            </a:xfrm>
            <a:prstGeom prst="rect">
              <a:avLst/>
            </a:prstGeom>
          </p:spPr>
        </p:pic>
        <p:pic>
          <p:nvPicPr>
            <p:cNvPr id="19" name="Grafik 18" descr="Ein Bild, das Logo enthält.&#10;&#10;Automatisch generierte Beschreibung">
              <a:extLst>
                <a:ext uri="{FF2B5EF4-FFF2-40B4-BE49-F238E27FC236}">
                  <a16:creationId xmlns:a16="http://schemas.microsoft.com/office/drawing/2014/main" id="{EBE2B3B1-E2F5-DF7A-A758-CB66273870C3}"/>
                </a:ext>
              </a:extLst>
            </p:cNvPr>
            <p:cNvPicPr>
              <a:picLocks noChangeAspect="1"/>
            </p:cNvPicPr>
            <p:nvPr/>
          </p:nvPicPr>
          <p:blipFill>
            <a:blip r:embed="rId46"/>
            <a:stretch>
              <a:fillRect/>
            </a:stretch>
          </p:blipFill>
          <p:spPr>
            <a:xfrm>
              <a:off x="6017505" y="7612254"/>
              <a:ext cx="685099" cy="452782"/>
            </a:xfrm>
            <a:prstGeom prst="rect">
              <a:avLst/>
            </a:prstGeom>
          </p:spPr>
        </p:pic>
      </p:grpSp>
      <p:grpSp>
        <p:nvGrpSpPr>
          <p:cNvPr id="96" name="Gruppieren 95">
            <a:extLst>
              <a:ext uri="{FF2B5EF4-FFF2-40B4-BE49-F238E27FC236}">
                <a16:creationId xmlns:a16="http://schemas.microsoft.com/office/drawing/2014/main" id="{A425B01D-8A8F-FF88-1E1E-1C298372F07F}"/>
              </a:ext>
            </a:extLst>
          </p:cNvPr>
          <p:cNvGrpSpPr/>
          <p:nvPr/>
        </p:nvGrpSpPr>
        <p:grpSpPr>
          <a:xfrm>
            <a:off x="388781" y="7922071"/>
            <a:ext cx="6246353" cy="427412"/>
            <a:chOff x="388781" y="7922071"/>
            <a:chExt cx="6246353" cy="427412"/>
          </a:xfrm>
        </p:grpSpPr>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47"/>
            <a:stretch>
              <a:fillRect/>
            </a:stretch>
          </p:blipFill>
          <p:spPr>
            <a:xfrm>
              <a:off x="1945064" y="7949361"/>
              <a:ext cx="919480" cy="372833"/>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48"/>
            <a:stretch>
              <a:fillRect/>
            </a:stretch>
          </p:blipFill>
          <p:spPr>
            <a:xfrm>
              <a:off x="388781" y="8004901"/>
              <a:ext cx="648007" cy="261753"/>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49"/>
            <a:stretch>
              <a:fillRect/>
            </a:stretch>
          </p:blipFill>
          <p:spPr>
            <a:xfrm>
              <a:off x="6097833" y="8088903"/>
              <a:ext cx="537301" cy="93749"/>
            </a:xfrm>
            <a:prstGeom prst="rect">
              <a:avLst/>
            </a:prstGeom>
          </p:spPr>
        </p:pic>
        <p:pic>
          <p:nvPicPr>
            <p:cNvPr id="63" name="Grafik 62">
              <a:extLst>
                <a:ext uri="{FF2B5EF4-FFF2-40B4-BE49-F238E27FC236}">
                  <a16:creationId xmlns:a16="http://schemas.microsoft.com/office/drawing/2014/main" id="{1F912CD0-0288-4149-B18C-ABA0F8876525}"/>
                </a:ext>
              </a:extLst>
            </p:cNvPr>
            <p:cNvPicPr>
              <a:picLocks noChangeAspect="1"/>
            </p:cNvPicPr>
            <p:nvPr/>
          </p:nvPicPr>
          <p:blipFill>
            <a:blip r:embed="rId50"/>
            <a:stretch>
              <a:fillRect/>
            </a:stretch>
          </p:blipFill>
          <p:spPr>
            <a:xfrm>
              <a:off x="1193557" y="8090891"/>
              <a:ext cx="594738" cy="89772"/>
            </a:xfrm>
            <a:prstGeom prst="rect">
              <a:avLst/>
            </a:prstGeom>
          </p:spPr>
        </p:pic>
        <p:pic>
          <p:nvPicPr>
            <p:cNvPr id="66" name="Grafik 65" descr="Ein Bild, das Text, Geschirr, Teller enthält.&#10;&#10;Automatisch generierte Beschreibung">
              <a:extLst>
                <a:ext uri="{FF2B5EF4-FFF2-40B4-BE49-F238E27FC236}">
                  <a16:creationId xmlns:a16="http://schemas.microsoft.com/office/drawing/2014/main" id="{3FE277F7-E665-4F58-A170-FF8264A8833C}"/>
                </a:ext>
              </a:extLst>
            </p:cNvPr>
            <p:cNvPicPr>
              <a:picLocks noChangeAspect="1"/>
            </p:cNvPicPr>
            <p:nvPr/>
          </p:nvPicPr>
          <p:blipFill>
            <a:blip r:embed="rId51"/>
            <a:stretch>
              <a:fillRect/>
            </a:stretch>
          </p:blipFill>
          <p:spPr>
            <a:xfrm>
              <a:off x="3554637" y="8030374"/>
              <a:ext cx="400137" cy="210806"/>
            </a:xfrm>
            <a:prstGeom prst="rect">
              <a:avLst/>
            </a:prstGeom>
          </p:spPr>
        </p:pic>
        <p:pic>
          <p:nvPicPr>
            <p:cNvPr id="67" name="Grafik 66">
              <a:extLst>
                <a:ext uri="{FF2B5EF4-FFF2-40B4-BE49-F238E27FC236}">
                  <a16:creationId xmlns:a16="http://schemas.microsoft.com/office/drawing/2014/main" id="{FEA5A152-5A54-42E4-AE6F-0FC113F09CBA}"/>
                </a:ext>
              </a:extLst>
            </p:cNvPr>
            <p:cNvPicPr>
              <a:picLocks noChangeAspect="1"/>
            </p:cNvPicPr>
            <p:nvPr/>
          </p:nvPicPr>
          <p:blipFill>
            <a:blip r:embed="rId52"/>
            <a:stretch>
              <a:fillRect/>
            </a:stretch>
          </p:blipFill>
          <p:spPr>
            <a:xfrm>
              <a:off x="4111543" y="7922071"/>
              <a:ext cx="427412" cy="427412"/>
            </a:xfrm>
            <a:prstGeom prst="rect">
              <a:avLst/>
            </a:prstGeom>
          </p:spPr>
        </p:pic>
        <p:pic>
          <p:nvPicPr>
            <p:cNvPr id="83" name="Grafik 82">
              <a:extLst>
                <a:ext uri="{FF2B5EF4-FFF2-40B4-BE49-F238E27FC236}">
                  <a16:creationId xmlns:a16="http://schemas.microsoft.com/office/drawing/2014/main" id="{75ED9193-0795-4ACE-90BD-73778B077B51}"/>
                </a:ext>
              </a:extLst>
            </p:cNvPr>
            <p:cNvPicPr>
              <a:picLocks noChangeAspect="1"/>
            </p:cNvPicPr>
            <p:nvPr/>
          </p:nvPicPr>
          <p:blipFill>
            <a:blip r:embed="rId53"/>
            <a:stretch>
              <a:fillRect/>
            </a:stretch>
          </p:blipFill>
          <p:spPr>
            <a:xfrm>
              <a:off x="3021313" y="8013633"/>
              <a:ext cx="376555" cy="244288"/>
            </a:xfrm>
            <a:prstGeom prst="rect">
              <a:avLst/>
            </a:prstGeom>
          </p:spPr>
        </p:pic>
        <p:pic>
          <p:nvPicPr>
            <p:cNvPr id="21" name="Grafik 20" descr="Ein Bild, das Logo enthält.&#10;&#10;Automatisch generierte Beschreibung">
              <a:extLst>
                <a:ext uri="{FF2B5EF4-FFF2-40B4-BE49-F238E27FC236}">
                  <a16:creationId xmlns:a16="http://schemas.microsoft.com/office/drawing/2014/main" id="{D507A8F3-DEF9-46BB-BDB5-D0DF41DCEAAF}"/>
                </a:ext>
              </a:extLst>
            </p:cNvPr>
            <p:cNvPicPr>
              <a:picLocks noChangeAspect="1"/>
            </p:cNvPicPr>
            <p:nvPr/>
          </p:nvPicPr>
          <p:blipFill>
            <a:blip r:embed="rId54"/>
            <a:stretch>
              <a:fillRect/>
            </a:stretch>
          </p:blipFill>
          <p:spPr>
            <a:xfrm>
              <a:off x="4695724" y="7996665"/>
              <a:ext cx="795210" cy="278225"/>
            </a:xfrm>
            <a:prstGeom prst="rect">
              <a:avLst/>
            </a:prstGeom>
          </p:spPr>
        </p:pic>
        <p:pic>
          <p:nvPicPr>
            <p:cNvPr id="23" name="Grafik 22" descr="Ein Bild, das Logo enthält.&#10;&#10;Automatisch generierte Beschreibung">
              <a:extLst>
                <a:ext uri="{FF2B5EF4-FFF2-40B4-BE49-F238E27FC236}">
                  <a16:creationId xmlns:a16="http://schemas.microsoft.com/office/drawing/2014/main" id="{E5E66074-3B75-E8FD-F592-79CDE1FDFB9C}"/>
                </a:ext>
              </a:extLst>
            </p:cNvPr>
            <p:cNvPicPr>
              <a:picLocks noChangeAspect="1"/>
            </p:cNvPicPr>
            <p:nvPr/>
          </p:nvPicPr>
          <p:blipFill>
            <a:blip r:embed="rId55"/>
            <a:stretch>
              <a:fillRect/>
            </a:stretch>
          </p:blipFill>
          <p:spPr>
            <a:xfrm>
              <a:off x="5647703" y="7989098"/>
              <a:ext cx="293358" cy="293358"/>
            </a:xfrm>
            <a:prstGeom prst="rect">
              <a:avLst/>
            </a:prstGeom>
          </p:spPr>
        </p:pic>
      </p:grpSp>
      <p:grpSp>
        <p:nvGrpSpPr>
          <p:cNvPr id="99" name="Gruppieren 98">
            <a:extLst>
              <a:ext uri="{FF2B5EF4-FFF2-40B4-BE49-F238E27FC236}">
                <a16:creationId xmlns:a16="http://schemas.microsoft.com/office/drawing/2014/main" id="{F6E66F97-158A-8290-845C-7627E41ABB1D}"/>
              </a:ext>
            </a:extLst>
          </p:cNvPr>
          <p:cNvGrpSpPr/>
          <p:nvPr/>
        </p:nvGrpSpPr>
        <p:grpSpPr>
          <a:xfrm>
            <a:off x="354796" y="8694258"/>
            <a:ext cx="6277680" cy="638546"/>
            <a:chOff x="354796" y="8727598"/>
            <a:chExt cx="6277680" cy="638546"/>
          </a:xfrm>
        </p:grpSpPr>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56"/>
            <a:stretch>
              <a:fillRect/>
            </a:stretch>
          </p:blipFill>
          <p:spPr>
            <a:xfrm>
              <a:off x="1214369" y="8805736"/>
              <a:ext cx="857370" cy="482270"/>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57"/>
            <a:stretch>
              <a:fillRect/>
            </a:stretch>
          </p:blipFill>
          <p:spPr>
            <a:xfrm>
              <a:off x="4151647" y="8877464"/>
              <a:ext cx="338815" cy="338815"/>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58">
              <a:extLst>
                <a:ext uri="{28A0092B-C50C-407E-A947-70E740481C1C}">
                  <a14:useLocalDpi xmlns:a14="http://schemas.microsoft.com/office/drawing/2010/main" val="0"/>
                </a:ext>
              </a:extLst>
            </a:blip>
            <a:srcRect l="10088" t="22838" r="13692" b="27205"/>
            <a:stretch/>
          </p:blipFill>
          <p:spPr bwMode="auto">
            <a:xfrm>
              <a:off x="4572118" y="8962054"/>
              <a:ext cx="618268" cy="169634"/>
            </a:xfrm>
            <a:prstGeom prst="rect">
              <a:avLst/>
            </a:prstGeom>
            <a:noFill/>
            <a:extLst>
              <a:ext uri="{909E8E84-426E-40DD-AFC4-6F175D3DCCD1}">
                <a14:hiddenFill xmlns:a14="http://schemas.microsoft.com/office/drawing/2010/main">
                  <a:solidFill>
                    <a:srgbClr val="FFFFFF"/>
                  </a:solidFill>
                </a14:hiddenFill>
              </a:ext>
            </a:extLst>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59"/>
            <a:stretch>
              <a:fillRect/>
            </a:stretch>
          </p:blipFill>
          <p:spPr>
            <a:xfrm>
              <a:off x="5969714" y="8969727"/>
              <a:ext cx="662762" cy="154289"/>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60"/>
            <a:stretch>
              <a:fillRect/>
            </a:stretch>
          </p:blipFill>
          <p:spPr>
            <a:xfrm>
              <a:off x="354796" y="8911826"/>
              <a:ext cx="777917" cy="270090"/>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61"/>
            <a:stretch>
              <a:fillRect/>
            </a:stretch>
          </p:blipFill>
          <p:spPr>
            <a:xfrm>
              <a:off x="2153395" y="8727598"/>
              <a:ext cx="638546" cy="638546"/>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62"/>
            <a:stretch>
              <a:fillRect/>
            </a:stretch>
          </p:blipFill>
          <p:spPr>
            <a:xfrm>
              <a:off x="2873597" y="8944196"/>
              <a:ext cx="559659" cy="205351"/>
            </a:xfrm>
            <a:prstGeom prst="rect">
              <a:avLst/>
            </a:prstGeom>
          </p:spPr>
        </p:pic>
        <p:pic>
          <p:nvPicPr>
            <p:cNvPr id="89" name="Grafik 88" descr="Ein Bild, das Text, Monitor enthält.&#10;&#10;Automatisch generierte Beschreibung">
              <a:extLst>
                <a:ext uri="{FF2B5EF4-FFF2-40B4-BE49-F238E27FC236}">
                  <a16:creationId xmlns:a16="http://schemas.microsoft.com/office/drawing/2014/main" id="{A774EE23-656D-4934-81BD-61251A66BFA2}"/>
                </a:ext>
              </a:extLst>
            </p:cNvPr>
            <p:cNvPicPr>
              <a:picLocks noChangeAspect="1"/>
            </p:cNvPicPr>
            <p:nvPr/>
          </p:nvPicPr>
          <p:blipFill>
            <a:blip r:embed="rId63"/>
            <a:stretch>
              <a:fillRect/>
            </a:stretch>
          </p:blipFill>
          <p:spPr>
            <a:xfrm>
              <a:off x="5272042" y="9000940"/>
              <a:ext cx="616018" cy="91862"/>
            </a:xfrm>
            <a:prstGeom prst="rect">
              <a:avLst/>
            </a:prstGeom>
          </p:spPr>
        </p:pic>
        <p:pic>
          <p:nvPicPr>
            <p:cNvPr id="30" name="Grafik 29" descr="Ein Bild, das Logo enthält.&#10;&#10;Automatisch generierte Beschreibung">
              <a:extLst>
                <a:ext uri="{FF2B5EF4-FFF2-40B4-BE49-F238E27FC236}">
                  <a16:creationId xmlns:a16="http://schemas.microsoft.com/office/drawing/2014/main" id="{47C911AE-92DD-1EF3-F0E9-443FAB06B3FD}"/>
                </a:ext>
              </a:extLst>
            </p:cNvPr>
            <p:cNvPicPr>
              <a:picLocks noChangeAspect="1"/>
            </p:cNvPicPr>
            <p:nvPr/>
          </p:nvPicPr>
          <p:blipFill>
            <a:blip r:embed="rId64"/>
            <a:stretch>
              <a:fillRect/>
            </a:stretch>
          </p:blipFill>
          <p:spPr>
            <a:xfrm>
              <a:off x="3514912" y="8769332"/>
              <a:ext cx="555079" cy="555079"/>
            </a:xfrm>
            <a:prstGeom prst="rect">
              <a:avLst/>
            </a:prstGeom>
          </p:spPr>
        </p:pic>
      </p:grpSp>
      <p:grpSp>
        <p:nvGrpSpPr>
          <p:cNvPr id="105" name="Gruppieren 104">
            <a:extLst>
              <a:ext uri="{FF2B5EF4-FFF2-40B4-BE49-F238E27FC236}">
                <a16:creationId xmlns:a16="http://schemas.microsoft.com/office/drawing/2014/main" id="{BE692934-61E7-F8D6-FCB8-9EC4D8AC2878}"/>
              </a:ext>
            </a:extLst>
          </p:cNvPr>
          <p:cNvGrpSpPr/>
          <p:nvPr/>
        </p:nvGrpSpPr>
        <p:grpSpPr>
          <a:xfrm>
            <a:off x="328908" y="9083901"/>
            <a:ext cx="6442333" cy="513177"/>
            <a:chOff x="328908" y="9136294"/>
            <a:chExt cx="6442333" cy="513177"/>
          </a:xfrm>
        </p:grpSpPr>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65"/>
            <a:stretch>
              <a:fillRect/>
            </a:stretch>
          </p:blipFill>
          <p:spPr>
            <a:xfrm>
              <a:off x="1311012" y="9223475"/>
              <a:ext cx="338814" cy="338814"/>
            </a:xfrm>
            <a:prstGeom prst="rect">
              <a:avLst/>
            </a:prstGeom>
          </p:spPr>
        </p:pic>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66"/>
            <a:stretch>
              <a:fillRect/>
            </a:stretch>
          </p:blipFill>
          <p:spPr>
            <a:xfrm>
              <a:off x="2570006" y="9226404"/>
              <a:ext cx="482885" cy="332957"/>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67"/>
            <a:stretch>
              <a:fillRect/>
            </a:stretch>
          </p:blipFill>
          <p:spPr>
            <a:xfrm>
              <a:off x="4948002" y="9244436"/>
              <a:ext cx="685606" cy="296892"/>
            </a:xfrm>
            <a:prstGeom prst="rect">
              <a:avLst/>
            </a:prstGeom>
          </p:spPr>
        </p:pic>
        <p:pic>
          <p:nvPicPr>
            <p:cNvPr id="79" name="Grafik 78">
              <a:extLst>
                <a:ext uri="{FF2B5EF4-FFF2-40B4-BE49-F238E27FC236}">
                  <a16:creationId xmlns:a16="http://schemas.microsoft.com/office/drawing/2014/main" id="{AFBBF720-4BB6-4BBF-A045-A3AC1C7E1906}"/>
                </a:ext>
              </a:extLst>
            </p:cNvPr>
            <p:cNvPicPr>
              <a:picLocks noChangeAspect="1"/>
            </p:cNvPicPr>
            <p:nvPr/>
          </p:nvPicPr>
          <p:blipFill>
            <a:blip r:embed="rId68"/>
            <a:stretch>
              <a:fillRect/>
            </a:stretch>
          </p:blipFill>
          <p:spPr>
            <a:xfrm>
              <a:off x="5666679" y="9175422"/>
              <a:ext cx="691081" cy="434920"/>
            </a:xfrm>
            <a:prstGeom prst="rect">
              <a:avLst/>
            </a:prstGeom>
          </p:spPr>
        </p:pic>
        <p:pic>
          <p:nvPicPr>
            <p:cNvPr id="90" name="Grafik 89">
              <a:extLst>
                <a:ext uri="{FF2B5EF4-FFF2-40B4-BE49-F238E27FC236}">
                  <a16:creationId xmlns:a16="http://schemas.microsoft.com/office/drawing/2014/main" id="{33AF835B-69AD-4051-9954-28CFC50E19DE}"/>
                </a:ext>
              </a:extLst>
            </p:cNvPr>
            <p:cNvPicPr>
              <a:picLocks noChangeAspect="1"/>
            </p:cNvPicPr>
            <p:nvPr/>
          </p:nvPicPr>
          <p:blipFill>
            <a:blip r:embed="rId69"/>
            <a:stretch>
              <a:fillRect/>
            </a:stretch>
          </p:blipFill>
          <p:spPr>
            <a:xfrm>
              <a:off x="328908" y="9256882"/>
              <a:ext cx="869731" cy="272001"/>
            </a:xfrm>
            <a:prstGeom prst="rect">
              <a:avLst/>
            </a:prstGeom>
          </p:spPr>
        </p:pic>
        <p:pic>
          <p:nvPicPr>
            <p:cNvPr id="91" name="Grafik 90" descr="Ein Bild, das Text, Uhr enthält.&#10;&#10;Automatisch generierte Beschreibung">
              <a:extLst>
                <a:ext uri="{FF2B5EF4-FFF2-40B4-BE49-F238E27FC236}">
                  <a16:creationId xmlns:a16="http://schemas.microsoft.com/office/drawing/2014/main" id="{2E9A28CF-6AB5-4B28-84BE-5453AA0AF1C4}"/>
                </a:ext>
              </a:extLst>
            </p:cNvPr>
            <p:cNvPicPr>
              <a:picLocks noChangeAspect="1"/>
            </p:cNvPicPr>
            <p:nvPr/>
          </p:nvPicPr>
          <p:blipFill>
            <a:blip r:embed="rId70"/>
            <a:stretch>
              <a:fillRect/>
            </a:stretch>
          </p:blipFill>
          <p:spPr>
            <a:xfrm>
              <a:off x="1762231" y="9287587"/>
              <a:ext cx="1138322" cy="210590"/>
            </a:xfrm>
            <a:prstGeom prst="rect">
              <a:avLst/>
            </a:prstGeom>
          </p:spPr>
        </p:pic>
        <p:pic>
          <p:nvPicPr>
            <p:cNvPr id="92" name="Grafik 91">
              <a:extLst>
                <a:ext uri="{FF2B5EF4-FFF2-40B4-BE49-F238E27FC236}">
                  <a16:creationId xmlns:a16="http://schemas.microsoft.com/office/drawing/2014/main" id="{94604D39-D335-470E-838B-C391F3F71667}"/>
                </a:ext>
              </a:extLst>
            </p:cNvPr>
            <p:cNvPicPr>
              <a:picLocks noChangeAspect="1"/>
            </p:cNvPicPr>
            <p:nvPr/>
          </p:nvPicPr>
          <p:blipFill>
            <a:blip r:embed="rId71"/>
            <a:stretch>
              <a:fillRect/>
            </a:stretch>
          </p:blipFill>
          <p:spPr>
            <a:xfrm>
              <a:off x="4162076" y="9269797"/>
              <a:ext cx="638546" cy="246170"/>
            </a:xfrm>
            <a:prstGeom prst="rect">
              <a:avLst/>
            </a:prstGeom>
          </p:spPr>
        </p:pic>
        <p:pic>
          <p:nvPicPr>
            <p:cNvPr id="93" name="Grafik 92">
              <a:extLst>
                <a:ext uri="{FF2B5EF4-FFF2-40B4-BE49-F238E27FC236}">
                  <a16:creationId xmlns:a16="http://schemas.microsoft.com/office/drawing/2014/main" id="{9284A9D0-2561-422D-A26F-759522F539D2}"/>
                </a:ext>
              </a:extLst>
            </p:cNvPr>
            <p:cNvPicPr>
              <a:picLocks noChangeAspect="1"/>
            </p:cNvPicPr>
            <p:nvPr/>
          </p:nvPicPr>
          <p:blipFill>
            <a:blip r:embed="rId72"/>
            <a:stretch>
              <a:fillRect/>
            </a:stretch>
          </p:blipFill>
          <p:spPr>
            <a:xfrm>
              <a:off x="6333676" y="9136294"/>
              <a:ext cx="437565" cy="513177"/>
            </a:xfrm>
            <a:prstGeom prst="rect">
              <a:avLst/>
            </a:prstGeom>
          </p:spPr>
        </p:pic>
        <p:pic>
          <p:nvPicPr>
            <p:cNvPr id="94" name="Grafik 93">
              <a:extLst>
                <a:ext uri="{FF2B5EF4-FFF2-40B4-BE49-F238E27FC236}">
                  <a16:creationId xmlns:a16="http://schemas.microsoft.com/office/drawing/2014/main" id="{3F87BB48-AA54-A4FC-1CF4-0B6131A25875}"/>
                </a:ext>
              </a:extLst>
            </p:cNvPr>
            <p:cNvPicPr>
              <a:picLocks noChangeAspect="1"/>
            </p:cNvPicPr>
            <p:nvPr/>
          </p:nvPicPr>
          <p:blipFill>
            <a:blip r:embed="rId73"/>
            <a:stretch>
              <a:fillRect/>
            </a:stretch>
          </p:blipFill>
          <p:spPr>
            <a:xfrm>
              <a:off x="3265291" y="9321036"/>
              <a:ext cx="616447" cy="143693"/>
            </a:xfrm>
            <a:prstGeom prst="rect">
              <a:avLst/>
            </a:prstGeom>
          </p:spPr>
        </p:pic>
      </p:grpSp>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276</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FlexoSoft Light</vt:lpstr>
      <vt:lpstr>FlexoSoft</vt:lpstr>
      <vt:lpstr>FlexoSoft DemiBold</vt:lpstr>
      <vt:lpstr>Wingdings</vt:lpstr>
      <vt:lpstr>FlexoSoft Medium</vt:lpstr>
      <vt:lpstr>Wingdings 2</vt:lpstr>
      <vt:lpstr>Calibri</vt:lpstr>
      <vt:lpstr>Arial</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2023-03-15T16:25:31Z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